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charts/chart2.xml" ContentType="application/vnd.openxmlformats-officedocument.drawingml.chart+xml"/>
  <Override PartName="/ppt/slideLayouts/slideLayout39.xml" ContentType="application/vnd.openxmlformats-officedocument.presentationml.slideLayout+xml"/>
  <Override PartName="/ppt/slideLayouts/slideLayout8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1" r:id="rId2"/>
    <p:sldMasterId id="2147483722" r:id="rId3"/>
    <p:sldMasterId id="2147483801" r:id="rId4"/>
    <p:sldMasterId id="2147483813" r:id="rId5"/>
    <p:sldMasterId id="2147483825" r:id="rId6"/>
    <p:sldMasterId id="2147483837" r:id="rId7"/>
    <p:sldMasterId id="2147483849" r:id="rId8"/>
    <p:sldMasterId id="2147483861" r:id="rId9"/>
    <p:sldMasterId id="2147484565" r:id="rId10"/>
  </p:sldMasterIdLst>
  <p:notesMasterIdLst>
    <p:notesMasterId r:id="rId32"/>
  </p:notesMasterIdLst>
  <p:handoutMasterIdLst>
    <p:handoutMasterId r:id="rId33"/>
  </p:handoutMasterIdLst>
  <p:sldIdLst>
    <p:sldId id="544" r:id="rId11"/>
    <p:sldId id="557" r:id="rId12"/>
    <p:sldId id="482" r:id="rId13"/>
    <p:sldId id="537" r:id="rId14"/>
    <p:sldId id="529" r:id="rId15"/>
    <p:sldId id="523" r:id="rId16"/>
    <p:sldId id="525" r:id="rId17"/>
    <p:sldId id="524" r:id="rId18"/>
    <p:sldId id="546" r:id="rId19"/>
    <p:sldId id="527" r:id="rId20"/>
    <p:sldId id="508" r:id="rId21"/>
    <p:sldId id="458" r:id="rId22"/>
    <p:sldId id="550" r:id="rId23"/>
    <p:sldId id="551" r:id="rId24"/>
    <p:sldId id="505" r:id="rId25"/>
    <p:sldId id="552" r:id="rId26"/>
    <p:sldId id="553" r:id="rId27"/>
    <p:sldId id="534" r:id="rId28"/>
    <p:sldId id="554" r:id="rId29"/>
    <p:sldId id="542" r:id="rId30"/>
    <p:sldId id="446" r:id="rId3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2B20C"/>
    <a:srgbClr val="43B3DB"/>
    <a:srgbClr val="AEA4BC"/>
    <a:srgbClr val="EEEE32"/>
    <a:srgbClr val="CBC9E9"/>
    <a:srgbClr val="F4EA24"/>
    <a:srgbClr val="E7B11E"/>
    <a:srgbClr val="F7964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4" d="100"/>
          <a:sy n="94" d="100"/>
        </p:scale>
        <p:origin x="-72" y="-72"/>
      </p:cViewPr>
      <p:guideLst>
        <p:guide orient="horz" pos="2160"/>
        <p:guide pos="2880"/>
      </p:guideLst>
    </p:cSldViewPr>
  </p:slideViewPr>
  <p:outlineViewPr>
    <p:cViewPr>
      <p:scale>
        <a:sx n="33" d="100"/>
        <a:sy n="33" d="100"/>
      </p:scale>
      <p:origin x="0" y="2392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cynthia:Desktop:elit:product%20sca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title>
      <c:layout>
        <c:manualLayout>
          <c:xMode val="edge"/>
          <c:yMode val="edge"/>
          <c:x val="0.19149005738689445"/>
          <c:y val="1.6836195965366927E-2"/>
        </c:manualLayout>
      </c:layout>
    </c:title>
    <c:plotArea>
      <c:layout/>
      <c:areaChart>
        <c:grouping val="standard"/>
        <c:ser>
          <c:idx val="0"/>
          <c:order val="0"/>
          <c:tx>
            <c:strRef>
              <c:f>Sheet1!$B$1</c:f>
              <c:strCache>
                <c:ptCount val="1"/>
                <c:pt idx="0">
                  <c:v>Apps in iTunes Store</c:v>
                </c:pt>
              </c:strCache>
            </c:strRef>
          </c:tx>
          <c:spPr>
            <a:solidFill>
              <a:srgbClr val="F2B20C"/>
            </a:solidFill>
          </c:spPr>
          <c:cat>
            <c:strRef>
              <c:f>Sheet1!$A$2:$A$6</c:f>
              <c:strCache>
                <c:ptCount val="5"/>
                <c:pt idx="0">
                  <c:v>July 2008</c:v>
                </c:pt>
                <c:pt idx="1">
                  <c:v>July 2009</c:v>
                </c:pt>
                <c:pt idx="2">
                  <c:v>June 2010</c:v>
                </c:pt>
                <c:pt idx="3">
                  <c:v>June 2011</c:v>
                </c:pt>
                <c:pt idx="4">
                  <c:v>June 2012</c:v>
                </c:pt>
              </c:strCache>
            </c:strRef>
          </c:cat>
          <c:val>
            <c:numRef>
              <c:f>Sheet1!$B$2:$B$6</c:f>
              <c:numCache>
                <c:formatCode>#,##0</c:formatCode>
                <c:ptCount val="5"/>
                <c:pt idx="0" formatCode="General">
                  <c:v>800</c:v>
                </c:pt>
                <c:pt idx="1">
                  <c:v>65000</c:v>
                </c:pt>
                <c:pt idx="2">
                  <c:v>225000</c:v>
                </c:pt>
                <c:pt idx="3">
                  <c:v>425000</c:v>
                </c:pt>
                <c:pt idx="4">
                  <c:v>650000</c:v>
                </c:pt>
              </c:numCache>
            </c:numRef>
          </c:val>
        </c:ser>
        <c:dLbls/>
        <c:axId val="65108224"/>
        <c:axId val="65118208"/>
      </c:areaChart>
      <c:catAx>
        <c:axId val="65108224"/>
        <c:scaling>
          <c:orientation val="minMax"/>
        </c:scaling>
        <c:axPos val="b"/>
        <c:numFmt formatCode="@" sourceLinked="1"/>
        <c:tickLblPos val="nextTo"/>
        <c:crossAx val="65118208"/>
        <c:crosses val="autoZero"/>
        <c:auto val="1"/>
        <c:lblAlgn val="ctr"/>
        <c:lblOffset val="100"/>
      </c:catAx>
      <c:valAx>
        <c:axId val="65118208"/>
        <c:scaling>
          <c:orientation val="minMax"/>
        </c:scaling>
        <c:axPos val="l"/>
        <c:majorGridlines/>
        <c:numFmt formatCode="General" sourceLinked="1"/>
        <c:tickLblPos val="nextTo"/>
        <c:crossAx val="65108224"/>
        <c:crosses val="autoZero"/>
        <c:crossBetween val="midCat"/>
      </c:valAx>
    </c:plotArea>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5.1555796904697207E-2"/>
          <c:y val="6.0185185185185203E-2"/>
          <c:w val="0.92167965078635705"/>
          <c:h val="0.44503948770997503"/>
        </c:manualLayout>
      </c:layout>
      <c:barChart>
        <c:barDir val="col"/>
        <c:grouping val="clustered"/>
        <c:ser>
          <c:idx val="0"/>
          <c:order val="0"/>
          <c:tx>
            <c:strRef>
              <c:f>Sheet1!$A$2</c:f>
              <c:strCache>
                <c:ptCount val="1"/>
                <c:pt idx="0">
                  <c:v>iTunes Paid</c:v>
                </c:pt>
              </c:strCache>
            </c:strRef>
          </c:tx>
          <c:cat>
            <c:strRef>
              <c:f>Sheet1!$B$1:$J$1</c:f>
              <c:strCache>
                <c:ptCount val="9"/>
                <c:pt idx="0">
                  <c:v>Letters &amp; Sounds</c:v>
                </c:pt>
                <c:pt idx="1">
                  <c:v>Phonics w/ Word Rec</c:v>
                </c:pt>
                <c:pt idx="2">
                  <c:v>Letter Writing</c:v>
                </c:pt>
                <c:pt idx="3">
                  <c:v>Sight Word</c:v>
                </c:pt>
                <c:pt idx="4">
                  <c:v>Spelling</c:v>
                </c:pt>
                <c:pt idx="5">
                  <c:v>Vocabulary</c:v>
                </c:pt>
                <c:pt idx="6">
                  <c:v>Comprehension</c:v>
                </c:pt>
                <c:pt idx="7">
                  <c:v>Understand and Tell Stories</c:v>
                </c:pt>
                <c:pt idx="8">
                  <c:v>Grammar</c:v>
                </c:pt>
              </c:strCache>
            </c:strRef>
          </c:cat>
          <c:val>
            <c:numRef>
              <c:f>Sheet1!$B$2:$J$2</c:f>
              <c:numCache>
                <c:formatCode>0%</c:formatCode>
                <c:ptCount val="9"/>
                <c:pt idx="0">
                  <c:v>0.45</c:v>
                </c:pt>
                <c:pt idx="1">
                  <c:v>0.5</c:v>
                </c:pt>
                <c:pt idx="2">
                  <c:v>0.2</c:v>
                </c:pt>
                <c:pt idx="3">
                  <c:v>0.1</c:v>
                </c:pt>
                <c:pt idx="4">
                  <c:v>0.15000000000000002</c:v>
                </c:pt>
                <c:pt idx="5">
                  <c:v>5.000000000000001E-2</c:v>
                </c:pt>
                <c:pt idx="6">
                  <c:v>0</c:v>
                </c:pt>
                <c:pt idx="7">
                  <c:v>0</c:v>
                </c:pt>
                <c:pt idx="8">
                  <c:v>0</c:v>
                </c:pt>
              </c:numCache>
            </c:numRef>
          </c:val>
        </c:ser>
        <c:ser>
          <c:idx val="1"/>
          <c:order val="1"/>
          <c:tx>
            <c:strRef>
              <c:f>Sheet1!$A$3</c:f>
              <c:strCache>
                <c:ptCount val="1"/>
                <c:pt idx="0">
                  <c:v>Android Paid</c:v>
                </c:pt>
              </c:strCache>
            </c:strRef>
          </c:tx>
          <c:cat>
            <c:strRef>
              <c:f>Sheet1!$B$1:$J$1</c:f>
              <c:strCache>
                <c:ptCount val="9"/>
                <c:pt idx="0">
                  <c:v>Letters &amp; Sounds</c:v>
                </c:pt>
                <c:pt idx="1">
                  <c:v>Phonics w/ Word Rec</c:v>
                </c:pt>
                <c:pt idx="2">
                  <c:v>Letter Writing</c:v>
                </c:pt>
                <c:pt idx="3">
                  <c:v>Sight Word</c:v>
                </c:pt>
                <c:pt idx="4">
                  <c:v>Spelling</c:v>
                </c:pt>
                <c:pt idx="5">
                  <c:v>Vocabulary</c:v>
                </c:pt>
                <c:pt idx="6">
                  <c:v>Comprehension</c:v>
                </c:pt>
                <c:pt idx="7">
                  <c:v>Understand and Tell Stories</c:v>
                </c:pt>
                <c:pt idx="8">
                  <c:v>Grammar</c:v>
                </c:pt>
              </c:strCache>
            </c:strRef>
          </c:cat>
          <c:val>
            <c:numRef>
              <c:f>Sheet1!$B$3:$J$3</c:f>
              <c:numCache>
                <c:formatCode>0%</c:formatCode>
                <c:ptCount val="9"/>
                <c:pt idx="0">
                  <c:v>0.35000000000000003</c:v>
                </c:pt>
                <c:pt idx="1">
                  <c:v>0.15000000000000002</c:v>
                </c:pt>
                <c:pt idx="2">
                  <c:v>5.000000000000001E-2</c:v>
                </c:pt>
                <c:pt idx="3">
                  <c:v>0.1</c:v>
                </c:pt>
                <c:pt idx="4">
                  <c:v>0.1</c:v>
                </c:pt>
                <c:pt idx="5">
                  <c:v>0.25</c:v>
                </c:pt>
                <c:pt idx="6">
                  <c:v>0</c:v>
                </c:pt>
                <c:pt idx="7">
                  <c:v>5.000000000000001E-2</c:v>
                </c:pt>
                <c:pt idx="8">
                  <c:v>0.15000000000000002</c:v>
                </c:pt>
              </c:numCache>
            </c:numRef>
          </c:val>
        </c:ser>
        <c:ser>
          <c:idx val="2"/>
          <c:order val="2"/>
          <c:tx>
            <c:strRef>
              <c:f>Sheet1!$A$4</c:f>
              <c:strCache>
                <c:ptCount val="1"/>
                <c:pt idx="0">
                  <c:v>iTunes Free</c:v>
                </c:pt>
              </c:strCache>
            </c:strRef>
          </c:tx>
          <c:cat>
            <c:strRef>
              <c:f>Sheet1!$B$1:$J$1</c:f>
              <c:strCache>
                <c:ptCount val="9"/>
                <c:pt idx="0">
                  <c:v>Letters &amp; Sounds</c:v>
                </c:pt>
                <c:pt idx="1">
                  <c:v>Phonics w/ Word Rec</c:v>
                </c:pt>
                <c:pt idx="2">
                  <c:v>Letter Writing</c:v>
                </c:pt>
                <c:pt idx="3">
                  <c:v>Sight Word</c:v>
                </c:pt>
                <c:pt idx="4">
                  <c:v>Spelling</c:v>
                </c:pt>
                <c:pt idx="5">
                  <c:v>Vocabulary</c:v>
                </c:pt>
                <c:pt idx="6">
                  <c:v>Comprehension</c:v>
                </c:pt>
                <c:pt idx="7">
                  <c:v>Understand and Tell Stories</c:v>
                </c:pt>
                <c:pt idx="8">
                  <c:v>Grammar</c:v>
                </c:pt>
              </c:strCache>
            </c:strRef>
          </c:cat>
          <c:val>
            <c:numRef>
              <c:f>Sheet1!$B$4:$J$4</c:f>
              <c:numCache>
                <c:formatCode>0%</c:formatCode>
                <c:ptCount val="9"/>
                <c:pt idx="0">
                  <c:v>0.25</c:v>
                </c:pt>
                <c:pt idx="1">
                  <c:v>0.2</c:v>
                </c:pt>
                <c:pt idx="2">
                  <c:v>0.1</c:v>
                </c:pt>
                <c:pt idx="3">
                  <c:v>0.2</c:v>
                </c:pt>
                <c:pt idx="4">
                  <c:v>0.1</c:v>
                </c:pt>
                <c:pt idx="5">
                  <c:v>0.1</c:v>
                </c:pt>
                <c:pt idx="6">
                  <c:v>0.1</c:v>
                </c:pt>
                <c:pt idx="7">
                  <c:v>0.1</c:v>
                </c:pt>
                <c:pt idx="8">
                  <c:v>5.000000000000001E-2</c:v>
                </c:pt>
              </c:numCache>
            </c:numRef>
          </c:val>
        </c:ser>
        <c:ser>
          <c:idx val="3"/>
          <c:order val="3"/>
          <c:tx>
            <c:strRef>
              <c:f>Sheet1!$A$5</c:f>
              <c:strCache>
                <c:ptCount val="1"/>
                <c:pt idx="0">
                  <c:v>Android Free</c:v>
                </c:pt>
              </c:strCache>
            </c:strRef>
          </c:tx>
          <c:cat>
            <c:strRef>
              <c:f>Sheet1!$B$1:$J$1</c:f>
              <c:strCache>
                <c:ptCount val="9"/>
                <c:pt idx="0">
                  <c:v>Letters &amp; Sounds</c:v>
                </c:pt>
                <c:pt idx="1">
                  <c:v>Phonics w/ Word Rec</c:v>
                </c:pt>
                <c:pt idx="2">
                  <c:v>Letter Writing</c:v>
                </c:pt>
                <c:pt idx="3">
                  <c:v>Sight Word</c:v>
                </c:pt>
                <c:pt idx="4">
                  <c:v>Spelling</c:v>
                </c:pt>
                <c:pt idx="5">
                  <c:v>Vocabulary</c:v>
                </c:pt>
                <c:pt idx="6">
                  <c:v>Comprehension</c:v>
                </c:pt>
                <c:pt idx="7">
                  <c:v>Understand and Tell Stories</c:v>
                </c:pt>
                <c:pt idx="8">
                  <c:v>Grammar</c:v>
                </c:pt>
              </c:strCache>
            </c:strRef>
          </c:cat>
          <c:val>
            <c:numRef>
              <c:f>Sheet1!$B$5:$J$5</c:f>
              <c:numCache>
                <c:formatCode>0%</c:formatCode>
                <c:ptCount val="9"/>
                <c:pt idx="0">
                  <c:v>0.45</c:v>
                </c:pt>
                <c:pt idx="1">
                  <c:v>0.2</c:v>
                </c:pt>
                <c:pt idx="2">
                  <c:v>0.1</c:v>
                </c:pt>
                <c:pt idx="3">
                  <c:v>5.000000000000001E-2</c:v>
                </c:pt>
                <c:pt idx="4">
                  <c:v>0.1</c:v>
                </c:pt>
                <c:pt idx="5">
                  <c:v>0.15000000000000002</c:v>
                </c:pt>
                <c:pt idx="6">
                  <c:v>0</c:v>
                </c:pt>
                <c:pt idx="7">
                  <c:v>0.1</c:v>
                </c:pt>
                <c:pt idx="8">
                  <c:v>0</c:v>
                </c:pt>
              </c:numCache>
            </c:numRef>
          </c:val>
        </c:ser>
        <c:dLbls/>
        <c:axId val="61073664"/>
        <c:axId val="61341696"/>
      </c:barChart>
      <c:catAx>
        <c:axId val="61073664"/>
        <c:scaling>
          <c:orientation val="minMax"/>
        </c:scaling>
        <c:axPos val="b"/>
        <c:tickLblPos val="nextTo"/>
        <c:crossAx val="61341696"/>
        <c:crosses val="autoZero"/>
        <c:auto val="1"/>
        <c:lblAlgn val="ctr"/>
        <c:lblOffset val="100"/>
      </c:catAx>
      <c:valAx>
        <c:axId val="61341696"/>
        <c:scaling>
          <c:orientation val="minMax"/>
          <c:max val="1"/>
        </c:scaling>
        <c:axPos val="l"/>
        <c:numFmt formatCode="0%" sourceLinked="1"/>
        <c:tickLblPos val="nextTo"/>
        <c:crossAx val="61073664"/>
        <c:crosses val="autoZero"/>
        <c:crossBetween val="between"/>
        <c:majorUnit val="0.2"/>
      </c:valAx>
    </c:plotArea>
    <c:legend>
      <c:legendPos val="r"/>
      <c:layout>
        <c:manualLayout>
          <c:xMode val="edge"/>
          <c:yMode val="edge"/>
          <c:x val="0.74557989932956015"/>
          <c:y val="1.2922337390802005E-3"/>
          <c:w val="0.17000062657950196"/>
          <c:h val="0.37509517483288607"/>
        </c:manualLayout>
      </c:layout>
    </c:legend>
    <c:plotVisOnly val="1"/>
    <c:dispBlanksAs val="gap"/>
  </c:chart>
  <c:txPr>
    <a:bodyPr/>
    <a:lstStyle/>
    <a:p>
      <a:pPr>
        <a:defRPr sz="1600"/>
      </a:pPr>
      <a:endParaRPr lang="en-US"/>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4DD7C-2CF0-4704-8C79-FA494A4CDC79}" type="doc">
      <dgm:prSet loTypeId="urn:microsoft.com/office/officeart/2005/8/layout/vList3#1" loCatId="list" qsTypeId="urn:microsoft.com/office/officeart/2005/8/quickstyle/simple1" qsCatId="simple" csTypeId="urn:microsoft.com/office/officeart/2005/8/colors/accent1_2" csCatId="accent1" phldr="1"/>
      <dgm:spPr/>
    </dgm:pt>
    <dgm:pt modelId="{BFFCC257-6F77-49B3-855F-190B98FEF066}">
      <dgm:prSet phldrT="[Text]"/>
      <dgm:spPr>
        <a:solidFill>
          <a:srgbClr val="F2B20C"/>
        </a:solidFill>
      </dgm:spPr>
      <dgm:t>
        <a:bodyPr/>
        <a:lstStyle/>
        <a:p>
          <a:r>
            <a:rPr lang="en-US" dirty="0" smtClean="0"/>
            <a:t>Parents are crucial</a:t>
          </a:r>
          <a:endParaRPr lang="en-US" dirty="0"/>
        </a:p>
      </dgm:t>
    </dgm:pt>
    <dgm:pt modelId="{8DEA42F3-B422-492C-8029-8DB863B57BF9}" type="parTrans" cxnId="{4FE583E9-6D97-45A7-91C2-7CEF0A93CF0C}">
      <dgm:prSet/>
      <dgm:spPr/>
      <dgm:t>
        <a:bodyPr/>
        <a:lstStyle/>
        <a:p>
          <a:endParaRPr lang="en-US"/>
        </a:p>
      </dgm:t>
    </dgm:pt>
    <dgm:pt modelId="{82CF3213-9DFB-4927-8067-53242C859C1B}" type="sibTrans" cxnId="{4FE583E9-6D97-45A7-91C2-7CEF0A93CF0C}">
      <dgm:prSet/>
      <dgm:spPr/>
      <dgm:t>
        <a:bodyPr/>
        <a:lstStyle/>
        <a:p>
          <a:endParaRPr lang="en-US"/>
        </a:p>
      </dgm:t>
    </dgm:pt>
    <dgm:pt modelId="{EDD81F34-A678-402B-AA41-46D50F825E22}">
      <dgm:prSet phldrT="[Text]"/>
      <dgm:spPr>
        <a:solidFill>
          <a:schemeClr val="accent4"/>
        </a:solidFill>
      </dgm:spPr>
      <dgm:t>
        <a:bodyPr/>
        <a:lstStyle/>
        <a:p>
          <a:r>
            <a:rPr lang="en-US" dirty="0" smtClean="0"/>
            <a:t>To ignore technology is to allow gaps to widen</a:t>
          </a:r>
          <a:endParaRPr lang="en-US" dirty="0"/>
        </a:p>
      </dgm:t>
    </dgm:pt>
    <dgm:pt modelId="{5CAA3D45-ED9D-4591-8BEC-1DD6B1F9B482}" type="parTrans" cxnId="{6D635CF8-5E12-4BFF-9D09-B412DF0B40F6}">
      <dgm:prSet/>
      <dgm:spPr/>
      <dgm:t>
        <a:bodyPr/>
        <a:lstStyle/>
        <a:p>
          <a:endParaRPr lang="en-US"/>
        </a:p>
      </dgm:t>
    </dgm:pt>
    <dgm:pt modelId="{3012A296-4F46-4709-AAFC-436B4E6F6004}" type="sibTrans" cxnId="{6D635CF8-5E12-4BFF-9D09-B412DF0B40F6}">
      <dgm:prSet/>
      <dgm:spPr/>
      <dgm:t>
        <a:bodyPr/>
        <a:lstStyle/>
        <a:p>
          <a:endParaRPr lang="en-US"/>
        </a:p>
      </dgm:t>
    </dgm:pt>
    <dgm:pt modelId="{078989F6-707B-4BB0-BDD3-7161CF678C69}">
      <dgm:prSet phldrT="[Text]"/>
      <dgm:spPr>
        <a:solidFill>
          <a:srgbClr val="F2B20C"/>
        </a:solidFill>
      </dgm:spPr>
      <dgm:t>
        <a:bodyPr/>
        <a:lstStyle/>
        <a:p>
          <a:r>
            <a:rPr lang="en-US" dirty="0" smtClean="0"/>
            <a:t>Skills + knowledge:</a:t>
          </a:r>
        </a:p>
        <a:p>
          <a:r>
            <a:rPr lang="en-US" dirty="0" smtClean="0"/>
            <a:t>Reading requires both</a:t>
          </a:r>
          <a:endParaRPr lang="en-US" dirty="0"/>
        </a:p>
      </dgm:t>
    </dgm:pt>
    <dgm:pt modelId="{29E87E4A-351A-4E43-988B-77C113B43116}" type="parTrans" cxnId="{59D61925-B214-4710-9CF2-B8CD47F018F6}">
      <dgm:prSet/>
      <dgm:spPr/>
      <dgm:t>
        <a:bodyPr/>
        <a:lstStyle/>
        <a:p>
          <a:endParaRPr lang="en-US"/>
        </a:p>
      </dgm:t>
    </dgm:pt>
    <dgm:pt modelId="{108902B2-E2D8-4864-9912-1FB3D492188D}" type="sibTrans" cxnId="{59D61925-B214-4710-9CF2-B8CD47F018F6}">
      <dgm:prSet/>
      <dgm:spPr/>
      <dgm:t>
        <a:bodyPr/>
        <a:lstStyle/>
        <a:p>
          <a:endParaRPr lang="en-US"/>
        </a:p>
      </dgm:t>
    </dgm:pt>
    <dgm:pt modelId="{FA9D11D2-D7EC-4144-A033-33E0FEF9538B}">
      <dgm:prSet phldrT="[Text]"/>
      <dgm:spPr>
        <a:solidFill>
          <a:schemeClr val="accent4"/>
        </a:solidFill>
      </dgm:spPr>
      <dgm:t>
        <a:bodyPr/>
        <a:lstStyle/>
        <a:p>
          <a:r>
            <a:rPr lang="en-US" dirty="0" smtClean="0"/>
            <a:t>Technology by itself </a:t>
          </a:r>
        </a:p>
        <a:p>
          <a:r>
            <a:rPr lang="en-US" dirty="0" smtClean="0"/>
            <a:t>is not the answer</a:t>
          </a:r>
          <a:endParaRPr lang="en-US" dirty="0"/>
        </a:p>
      </dgm:t>
    </dgm:pt>
    <dgm:pt modelId="{F878646B-BE31-4CF2-9319-635FF0085799}" type="parTrans" cxnId="{B71124F6-4340-4A89-8799-1DD4F4857D56}">
      <dgm:prSet/>
      <dgm:spPr/>
      <dgm:t>
        <a:bodyPr/>
        <a:lstStyle/>
        <a:p>
          <a:endParaRPr lang="en-US"/>
        </a:p>
      </dgm:t>
    </dgm:pt>
    <dgm:pt modelId="{511125EF-AB09-4C70-925F-3350D19AD4E3}" type="sibTrans" cxnId="{B71124F6-4340-4A89-8799-1DD4F4857D56}">
      <dgm:prSet/>
      <dgm:spPr/>
      <dgm:t>
        <a:bodyPr/>
        <a:lstStyle/>
        <a:p>
          <a:endParaRPr lang="en-US"/>
        </a:p>
      </dgm:t>
    </dgm:pt>
    <dgm:pt modelId="{B85C83C7-F30A-42AB-A23B-9B629FCFA8E2}" type="pres">
      <dgm:prSet presAssocID="{4704DD7C-2CF0-4704-8C79-FA494A4CDC79}" presName="linearFlow" presStyleCnt="0">
        <dgm:presLayoutVars>
          <dgm:dir/>
          <dgm:resizeHandles val="exact"/>
        </dgm:presLayoutVars>
      </dgm:prSet>
      <dgm:spPr/>
    </dgm:pt>
    <dgm:pt modelId="{DEFAA79E-D5C5-4A15-A164-044F12B8872D}" type="pres">
      <dgm:prSet presAssocID="{078989F6-707B-4BB0-BDD3-7161CF678C69}" presName="composite" presStyleCnt="0"/>
      <dgm:spPr/>
    </dgm:pt>
    <dgm:pt modelId="{C7D39A1E-A2B8-4169-97B2-5FF069063EE6}" type="pres">
      <dgm:prSet presAssocID="{078989F6-707B-4BB0-BDD3-7161CF678C69}"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EDA3E26D-E3E9-4E3A-8252-85A440D8FA60}" type="pres">
      <dgm:prSet presAssocID="{078989F6-707B-4BB0-BDD3-7161CF678C69}" presName="txShp" presStyleLbl="node1" presStyleIdx="0" presStyleCnt="4">
        <dgm:presLayoutVars>
          <dgm:bulletEnabled val="1"/>
        </dgm:presLayoutVars>
      </dgm:prSet>
      <dgm:spPr/>
      <dgm:t>
        <a:bodyPr/>
        <a:lstStyle/>
        <a:p>
          <a:endParaRPr lang="en-US"/>
        </a:p>
      </dgm:t>
    </dgm:pt>
    <dgm:pt modelId="{8AED96B3-B0C5-4ED1-B070-8A4E30FCB2AA}" type="pres">
      <dgm:prSet presAssocID="{108902B2-E2D8-4864-9912-1FB3D492188D}" presName="spacing" presStyleCnt="0"/>
      <dgm:spPr/>
    </dgm:pt>
    <dgm:pt modelId="{9EC6955A-CAA3-448E-8D16-4D5F32A67B41}" type="pres">
      <dgm:prSet presAssocID="{FA9D11D2-D7EC-4144-A033-33E0FEF9538B}" presName="composite" presStyleCnt="0"/>
      <dgm:spPr/>
    </dgm:pt>
    <dgm:pt modelId="{7A7CFD24-17C2-454F-BB76-7DC5A39F7DBA}" type="pres">
      <dgm:prSet presAssocID="{FA9D11D2-D7EC-4144-A033-33E0FEF9538B}"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17000" r="-17000"/>
          </a:stretch>
        </a:blipFill>
      </dgm:spPr>
    </dgm:pt>
    <dgm:pt modelId="{C4D7D18A-C4D5-4416-8F70-440D69BA81D2}" type="pres">
      <dgm:prSet presAssocID="{FA9D11D2-D7EC-4144-A033-33E0FEF9538B}" presName="txShp" presStyleLbl="node1" presStyleIdx="1" presStyleCnt="4">
        <dgm:presLayoutVars>
          <dgm:bulletEnabled val="1"/>
        </dgm:presLayoutVars>
      </dgm:prSet>
      <dgm:spPr/>
      <dgm:t>
        <a:bodyPr/>
        <a:lstStyle/>
        <a:p>
          <a:endParaRPr lang="en-US"/>
        </a:p>
      </dgm:t>
    </dgm:pt>
    <dgm:pt modelId="{A1051D4B-7C37-4DF5-917B-2560CFE74944}" type="pres">
      <dgm:prSet presAssocID="{511125EF-AB09-4C70-925F-3350D19AD4E3}" presName="spacing" presStyleCnt="0"/>
      <dgm:spPr/>
    </dgm:pt>
    <dgm:pt modelId="{23FD0301-8E29-44E3-AB70-16357A7D4DAF}" type="pres">
      <dgm:prSet presAssocID="{BFFCC257-6F77-49B3-855F-190B98FEF066}" presName="composite" presStyleCnt="0"/>
      <dgm:spPr/>
    </dgm:pt>
    <dgm:pt modelId="{70FAD82D-EADF-4E15-9E9A-0A660278E6A2}" type="pres">
      <dgm:prSet presAssocID="{BFFCC257-6F77-49B3-855F-190B98FEF066}"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25000" r="-25000"/>
          </a:stretch>
        </a:blipFill>
      </dgm:spPr>
      <dgm:t>
        <a:bodyPr/>
        <a:lstStyle/>
        <a:p>
          <a:endParaRPr lang="en-US"/>
        </a:p>
      </dgm:t>
    </dgm:pt>
    <dgm:pt modelId="{BCD58926-5FB4-40CA-8040-7871A593FE14}" type="pres">
      <dgm:prSet presAssocID="{BFFCC257-6F77-49B3-855F-190B98FEF066}" presName="txShp" presStyleLbl="node1" presStyleIdx="2" presStyleCnt="4">
        <dgm:presLayoutVars>
          <dgm:bulletEnabled val="1"/>
        </dgm:presLayoutVars>
      </dgm:prSet>
      <dgm:spPr/>
      <dgm:t>
        <a:bodyPr/>
        <a:lstStyle/>
        <a:p>
          <a:endParaRPr lang="en-US"/>
        </a:p>
      </dgm:t>
    </dgm:pt>
    <dgm:pt modelId="{AB6425D3-C6D8-4BD5-9B03-B5B869A49D96}" type="pres">
      <dgm:prSet presAssocID="{82CF3213-9DFB-4927-8067-53242C859C1B}" presName="spacing" presStyleCnt="0"/>
      <dgm:spPr/>
    </dgm:pt>
    <dgm:pt modelId="{D70F8301-24E7-4029-AD4F-B36FFFA00851}" type="pres">
      <dgm:prSet presAssocID="{EDD81F34-A678-402B-AA41-46D50F825E22}" presName="composite" presStyleCnt="0"/>
      <dgm:spPr/>
    </dgm:pt>
    <dgm:pt modelId="{6EC83029-889A-42D5-A685-8ECB873DF24D}" type="pres">
      <dgm:prSet presAssocID="{EDD81F34-A678-402B-AA41-46D50F825E22}"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l="-17000" r="-17000"/>
          </a:stretch>
        </a:blipFill>
      </dgm:spPr>
    </dgm:pt>
    <dgm:pt modelId="{C907C6CA-25AA-48FF-A6D3-EB0193CA3FB7}" type="pres">
      <dgm:prSet presAssocID="{EDD81F34-A678-402B-AA41-46D50F825E22}" presName="txShp" presStyleLbl="node1" presStyleIdx="3" presStyleCnt="4">
        <dgm:presLayoutVars>
          <dgm:bulletEnabled val="1"/>
        </dgm:presLayoutVars>
      </dgm:prSet>
      <dgm:spPr/>
      <dgm:t>
        <a:bodyPr/>
        <a:lstStyle/>
        <a:p>
          <a:endParaRPr lang="en-US"/>
        </a:p>
      </dgm:t>
    </dgm:pt>
  </dgm:ptLst>
  <dgm:cxnLst>
    <dgm:cxn modelId="{59D61925-B214-4710-9CF2-B8CD47F018F6}" srcId="{4704DD7C-2CF0-4704-8C79-FA494A4CDC79}" destId="{078989F6-707B-4BB0-BDD3-7161CF678C69}" srcOrd="0" destOrd="0" parTransId="{29E87E4A-351A-4E43-988B-77C113B43116}" sibTransId="{108902B2-E2D8-4864-9912-1FB3D492188D}"/>
    <dgm:cxn modelId="{23D997DE-2307-49F0-9AB2-81C505F3D536}" type="presOf" srcId="{EDD81F34-A678-402B-AA41-46D50F825E22}" destId="{C907C6CA-25AA-48FF-A6D3-EB0193CA3FB7}" srcOrd="0" destOrd="0" presId="urn:microsoft.com/office/officeart/2005/8/layout/vList3#1"/>
    <dgm:cxn modelId="{6D635CF8-5E12-4BFF-9D09-B412DF0B40F6}" srcId="{4704DD7C-2CF0-4704-8C79-FA494A4CDC79}" destId="{EDD81F34-A678-402B-AA41-46D50F825E22}" srcOrd="3" destOrd="0" parTransId="{5CAA3D45-ED9D-4591-8BEC-1DD6B1F9B482}" sibTransId="{3012A296-4F46-4709-AAFC-436B4E6F6004}"/>
    <dgm:cxn modelId="{4FE583E9-6D97-45A7-91C2-7CEF0A93CF0C}" srcId="{4704DD7C-2CF0-4704-8C79-FA494A4CDC79}" destId="{BFFCC257-6F77-49B3-855F-190B98FEF066}" srcOrd="2" destOrd="0" parTransId="{8DEA42F3-B422-492C-8029-8DB863B57BF9}" sibTransId="{82CF3213-9DFB-4927-8067-53242C859C1B}"/>
    <dgm:cxn modelId="{13DDEA09-DF63-4116-9780-993DBC1FF86F}" type="presOf" srcId="{078989F6-707B-4BB0-BDD3-7161CF678C69}" destId="{EDA3E26D-E3E9-4E3A-8252-85A440D8FA60}" srcOrd="0" destOrd="0" presId="urn:microsoft.com/office/officeart/2005/8/layout/vList3#1"/>
    <dgm:cxn modelId="{B5E78313-31EF-4023-939B-2AC7F33A7795}" type="presOf" srcId="{4704DD7C-2CF0-4704-8C79-FA494A4CDC79}" destId="{B85C83C7-F30A-42AB-A23B-9B629FCFA8E2}" srcOrd="0" destOrd="0" presId="urn:microsoft.com/office/officeart/2005/8/layout/vList3#1"/>
    <dgm:cxn modelId="{BA2A2DA5-6A4F-4161-882E-E2568024A37B}" type="presOf" srcId="{BFFCC257-6F77-49B3-855F-190B98FEF066}" destId="{BCD58926-5FB4-40CA-8040-7871A593FE14}" srcOrd="0" destOrd="0" presId="urn:microsoft.com/office/officeart/2005/8/layout/vList3#1"/>
    <dgm:cxn modelId="{B71124F6-4340-4A89-8799-1DD4F4857D56}" srcId="{4704DD7C-2CF0-4704-8C79-FA494A4CDC79}" destId="{FA9D11D2-D7EC-4144-A033-33E0FEF9538B}" srcOrd="1" destOrd="0" parTransId="{F878646B-BE31-4CF2-9319-635FF0085799}" sibTransId="{511125EF-AB09-4C70-925F-3350D19AD4E3}"/>
    <dgm:cxn modelId="{3BF50C90-88C7-4D7D-86B1-80659590AB74}" type="presOf" srcId="{FA9D11D2-D7EC-4144-A033-33E0FEF9538B}" destId="{C4D7D18A-C4D5-4416-8F70-440D69BA81D2}" srcOrd="0" destOrd="0" presId="urn:microsoft.com/office/officeart/2005/8/layout/vList3#1"/>
    <dgm:cxn modelId="{7F319B66-BF06-4617-A18F-1FF9BDD8C008}" type="presParOf" srcId="{B85C83C7-F30A-42AB-A23B-9B629FCFA8E2}" destId="{DEFAA79E-D5C5-4A15-A164-044F12B8872D}" srcOrd="0" destOrd="0" presId="urn:microsoft.com/office/officeart/2005/8/layout/vList3#1"/>
    <dgm:cxn modelId="{5E6B4D6E-3583-400B-98B7-04D0C46BB052}" type="presParOf" srcId="{DEFAA79E-D5C5-4A15-A164-044F12B8872D}" destId="{C7D39A1E-A2B8-4169-97B2-5FF069063EE6}" srcOrd="0" destOrd="0" presId="urn:microsoft.com/office/officeart/2005/8/layout/vList3#1"/>
    <dgm:cxn modelId="{620E7729-B107-4860-B9DD-1ADF89243674}" type="presParOf" srcId="{DEFAA79E-D5C5-4A15-A164-044F12B8872D}" destId="{EDA3E26D-E3E9-4E3A-8252-85A440D8FA60}" srcOrd="1" destOrd="0" presId="urn:microsoft.com/office/officeart/2005/8/layout/vList3#1"/>
    <dgm:cxn modelId="{72E0229C-683E-48BC-96A8-1768F1041A37}" type="presParOf" srcId="{B85C83C7-F30A-42AB-A23B-9B629FCFA8E2}" destId="{8AED96B3-B0C5-4ED1-B070-8A4E30FCB2AA}" srcOrd="1" destOrd="0" presId="urn:microsoft.com/office/officeart/2005/8/layout/vList3#1"/>
    <dgm:cxn modelId="{E9E3636B-6608-48A8-BA2D-6EDBA308999D}" type="presParOf" srcId="{B85C83C7-F30A-42AB-A23B-9B629FCFA8E2}" destId="{9EC6955A-CAA3-448E-8D16-4D5F32A67B41}" srcOrd="2" destOrd="0" presId="urn:microsoft.com/office/officeart/2005/8/layout/vList3#1"/>
    <dgm:cxn modelId="{6701B2C6-64F9-44F9-B07E-EEDB5B58FB91}" type="presParOf" srcId="{9EC6955A-CAA3-448E-8D16-4D5F32A67B41}" destId="{7A7CFD24-17C2-454F-BB76-7DC5A39F7DBA}" srcOrd="0" destOrd="0" presId="urn:microsoft.com/office/officeart/2005/8/layout/vList3#1"/>
    <dgm:cxn modelId="{66C94CA4-C96B-4B8A-96FC-35663B02C5CF}" type="presParOf" srcId="{9EC6955A-CAA3-448E-8D16-4D5F32A67B41}" destId="{C4D7D18A-C4D5-4416-8F70-440D69BA81D2}" srcOrd="1" destOrd="0" presId="urn:microsoft.com/office/officeart/2005/8/layout/vList3#1"/>
    <dgm:cxn modelId="{7A86F507-C299-42DC-B876-0FEBE336DAF5}" type="presParOf" srcId="{B85C83C7-F30A-42AB-A23B-9B629FCFA8E2}" destId="{A1051D4B-7C37-4DF5-917B-2560CFE74944}" srcOrd="3" destOrd="0" presId="urn:microsoft.com/office/officeart/2005/8/layout/vList3#1"/>
    <dgm:cxn modelId="{8962F1D8-1F56-419E-8771-75BF77C288F6}" type="presParOf" srcId="{B85C83C7-F30A-42AB-A23B-9B629FCFA8E2}" destId="{23FD0301-8E29-44E3-AB70-16357A7D4DAF}" srcOrd="4" destOrd="0" presId="urn:microsoft.com/office/officeart/2005/8/layout/vList3#1"/>
    <dgm:cxn modelId="{FA329F6A-6DF8-44E2-AE2F-E3822FD4729A}" type="presParOf" srcId="{23FD0301-8E29-44E3-AB70-16357A7D4DAF}" destId="{70FAD82D-EADF-4E15-9E9A-0A660278E6A2}" srcOrd="0" destOrd="0" presId="urn:microsoft.com/office/officeart/2005/8/layout/vList3#1"/>
    <dgm:cxn modelId="{BD763BA7-C9E7-4383-ADC6-FDF37F199B61}" type="presParOf" srcId="{23FD0301-8E29-44E3-AB70-16357A7D4DAF}" destId="{BCD58926-5FB4-40CA-8040-7871A593FE14}" srcOrd="1" destOrd="0" presId="urn:microsoft.com/office/officeart/2005/8/layout/vList3#1"/>
    <dgm:cxn modelId="{7065CB19-E39D-4C10-ACDC-66A581D168AE}" type="presParOf" srcId="{B85C83C7-F30A-42AB-A23B-9B629FCFA8E2}" destId="{AB6425D3-C6D8-4BD5-9B03-B5B869A49D96}" srcOrd="5" destOrd="0" presId="urn:microsoft.com/office/officeart/2005/8/layout/vList3#1"/>
    <dgm:cxn modelId="{2BBD2C0A-399E-4F79-A1A6-E0D55FD5FAC0}" type="presParOf" srcId="{B85C83C7-F30A-42AB-A23B-9B629FCFA8E2}" destId="{D70F8301-24E7-4029-AD4F-B36FFFA00851}" srcOrd="6" destOrd="0" presId="urn:microsoft.com/office/officeart/2005/8/layout/vList3#1"/>
    <dgm:cxn modelId="{84F47071-C474-43F1-A357-A94B2459D8C7}" type="presParOf" srcId="{D70F8301-24E7-4029-AD4F-B36FFFA00851}" destId="{6EC83029-889A-42D5-A685-8ECB873DF24D}" srcOrd="0" destOrd="0" presId="urn:microsoft.com/office/officeart/2005/8/layout/vList3#1"/>
    <dgm:cxn modelId="{4487E543-E0BB-4B11-9FEF-DFB7F8918252}" type="presParOf" srcId="{D70F8301-24E7-4029-AD4F-B36FFFA00851}" destId="{C907C6CA-25AA-48FF-A6D3-EB0193CA3FB7}"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A3E26D-E3E9-4E3A-8252-85A440D8FA60}">
      <dsp:nvSpPr>
        <dsp:cNvPr id="0" name=""/>
        <dsp:cNvSpPr/>
      </dsp:nvSpPr>
      <dsp:spPr>
        <a:xfrm rot="10800000">
          <a:off x="1228486" y="1270"/>
          <a:ext cx="4053840" cy="829627"/>
        </a:xfrm>
        <a:prstGeom prst="homePlate">
          <a:avLst/>
        </a:prstGeom>
        <a:solidFill>
          <a:srgbClr val="F2B20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80010" rIns="149352" bIns="80010" numCol="1" spcCol="1270" anchor="ctr" anchorCtr="0">
          <a:noAutofit/>
        </a:bodyPr>
        <a:lstStyle/>
        <a:p>
          <a:pPr lvl="0" algn="ctr" defTabSz="933450">
            <a:lnSpc>
              <a:spcPct val="90000"/>
            </a:lnSpc>
            <a:spcBef>
              <a:spcPct val="0"/>
            </a:spcBef>
            <a:spcAft>
              <a:spcPct val="35000"/>
            </a:spcAft>
          </a:pPr>
          <a:r>
            <a:rPr lang="en-US" sz="2100" kern="1200" dirty="0" smtClean="0"/>
            <a:t>Skills + knowledge:</a:t>
          </a:r>
        </a:p>
        <a:p>
          <a:pPr lvl="0" algn="ctr" defTabSz="933450">
            <a:lnSpc>
              <a:spcPct val="90000"/>
            </a:lnSpc>
            <a:spcBef>
              <a:spcPct val="0"/>
            </a:spcBef>
            <a:spcAft>
              <a:spcPct val="35000"/>
            </a:spcAft>
          </a:pPr>
          <a:r>
            <a:rPr lang="en-US" sz="2100" kern="1200" dirty="0" smtClean="0"/>
            <a:t>Reading requires both</a:t>
          </a:r>
          <a:endParaRPr lang="en-US" sz="2100" kern="1200" dirty="0"/>
        </a:p>
      </dsp:txBody>
      <dsp:txXfrm rot="10800000">
        <a:off x="1228486" y="1270"/>
        <a:ext cx="4053840" cy="829627"/>
      </dsp:txXfrm>
    </dsp:sp>
    <dsp:sp modelId="{C7D39A1E-A2B8-4169-97B2-5FF069063EE6}">
      <dsp:nvSpPr>
        <dsp:cNvPr id="0" name=""/>
        <dsp:cNvSpPr/>
      </dsp:nvSpPr>
      <dsp:spPr>
        <a:xfrm>
          <a:off x="813673" y="1270"/>
          <a:ext cx="829627" cy="829627"/>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D7D18A-C4D5-4416-8F70-440D69BA81D2}">
      <dsp:nvSpPr>
        <dsp:cNvPr id="0" name=""/>
        <dsp:cNvSpPr/>
      </dsp:nvSpPr>
      <dsp:spPr>
        <a:xfrm rot="10800000">
          <a:off x="1228486" y="1078547"/>
          <a:ext cx="4053840" cy="829627"/>
        </a:xfrm>
        <a:prstGeom prst="homePlat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80010" rIns="149352" bIns="80010" numCol="1" spcCol="1270" anchor="ctr" anchorCtr="0">
          <a:noAutofit/>
        </a:bodyPr>
        <a:lstStyle/>
        <a:p>
          <a:pPr lvl="0" algn="ctr" defTabSz="933450">
            <a:lnSpc>
              <a:spcPct val="90000"/>
            </a:lnSpc>
            <a:spcBef>
              <a:spcPct val="0"/>
            </a:spcBef>
            <a:spcAft>
              <a:spcPct val="35000"/>
            </a:spcAft>
          </a:pPr>
          <a:r>
            <a:rPr lang="en-US" sz="2100" kern="1200" dirty="0" smtClean="0"/>
            <a:t>Technology by itself </a:t>
          </a:r>
        </a:p>
        <a:p>
          <a:pPr lvl="0" algn="ctr" defTabSz="933450">
            <a:lnSpc>
              <a:spcPct val="90000"/>
            </a:lnSpc>
            <a:spcBef>
              <a:spcPct val="0"/>
            </a:spcBef>
            <a:spcAft>
              <a:spcPct val="35000"/>
            </a:spcAft>
          </a:pPr>
          <a:r>
            <a:rPr lang="en-US" sz="2100" kern="1200" dirty="0" smtClean="0"/>
            <a:t>is not the answer</a:t>
          </a:r>
          <a:endParaRPr lang="en-US" sz="2100" kern="1200" dirty="0"/>
        </a:p>
      </dsp:txBody>
      <dsp:txXfrm rot="10800000">
        <a:off x="1228486" y="1078547"/>
        <a:ext cx="4053840" cy="829627"/>
      </dsp:txXfrm>
    </dsp:sp>
    <dsp:sp modelId="{7A7CFD24-17C2-454F-BB76-7DC5A39F7DBA}">
      <dsp:nvSpPr>
        <dsp:cNvPr id="0" name=""/>
        <dsp:cNvSpPr/>
      </dsp:nvSpPr>
      <dsp:spPr>
        <a:xfrm>
          <a:off x="813673" y="1078547"/>
          <a:ext cx="829627" cy="829627"/>
        </a:xfrm>
        <a:prstGeom prst="ellipse">
          <a:avLst/>
        </a:prstGeom>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D58926-5FB4-40CA-8040-7871A593FE14}">
      <dsp:nvSpPr>
        <dsp:cNvPr id="0" name=""/>
        <dsp:cNvSpPr/>
      </dsp:nvSpPr>
      <dsp:spPr>
        <a:xfrm rot="10800000">
          <a:off x="1228486" y="2155825"/>
          <a:ext cx="4053840" cy="829627"/>
        </a:xfrm>
        <a:prstGeom prst="homePlate">
          <a:avLst/>
        </a:prstGeom>
        <a:solidFill>
          <a:srgbClr val="F2B20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80010" rIns="149352" bIns="80010" numCol="1" spcCol="1270" anchor="ctr" anchorCtr="0">
          <a:noAutofit/>
        </a:bodyPr>
        <a:lstStyle/>
        <a:p>
          <a:pPr lvl="0" algn="ctr" defTabSz="933450">
            <a:lnSpc>
              <a:spcPct val="90000"/>
            </a:lnSpc>
            <a:spcBef>
              <a:spcPct val="0"/>
            </a:spcBef>
            <a:spcAft>
              <a:spcPct val="35000"/>
            </a:spcAft>
          </a:pPr>
          <a:r>
            <a:rPr lang="en-US" sz="2100" kern="1200" dirty="0" smtClean="0"/>
            <a:t>Parents are crucial</a:t>
          </a:r>
          <a:endParaRPr lang="en-US" sz="2100" kern="1200" dirty="0"/>
        </a:p>
      </dsp:txBody>
      <dsp:txXfrm rot="10800000">
        <a:off x="1228486" y="2155825"/>
        <a:ext cx="4053840" cy="829627"/>
      </dsp:txXfrm>
    </dsp:sp>
    <dsp:sp modelId="{70FAD82D-EADF-4E15-9E9A-0A660278E6A2}">
      <dsp:nvSpPr>
        <dsp:cNvPr id="0" name=""/>
        <dsp:cNvSpPr/>
      </dsp:nvSpPr>
      <dsp:spPr>
        <a:xfrm>
          <a:off x="813673" y="2155825"/>
          <a:ext cx="829627" cy="829627"/>
        </a:xfrm>
        <a:prstGeom prst="ellipse">
          <a:avLst/>
        </a:prstGeom>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07C6CA-25AA-48FF-A6D3-EB0193CA3FB7}">
      <dsp:nvSpPr>
        <dsp:cNvPr id="0" name=""/>
        <dsp:cNvSpPr/>
      </dsp:nvSpPr>
      <dsp:spPr>
        <a:xfrm rot="10800000">
          <a:off x="1228486" y="3233102"/>
          <a:ext cx="4053840" cy="829627"/>
        </a:xfrm>
        <a:prstGeom prst="homePlat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80010" rIns="149352" bIns="80010" numCol="1" spcCol="1270" anchor="ctr" anchorCtr="0">
          <a:noAutofit/>
        </a:bodyPr>
        <a:lstStyle/>
        <a:p>
          <a:pPr lvl="0" algn="ctr" defTabSz="933450">
            <a:lnSpc>
              <a:spcPct val="90000"/>
            </a:lnSpc>
            <a:spcBef>
              <a:spcPct val="0"/>
            </a:spcBef>
            <a:spcAft>
              <a:spcPct val="35000"/>
            </a:spcAft>
          </a:pPr>
          <a:r>
            <a:rPr lang="en-US" sz="2100" kern="1200" dirty="0" smtClean="0"/>
            <a:t>To ignore technology is to allow gaps to widen</a:t>
          </a:r>
          <a:endParaRPr lang="en-US" sz="2100" kern="1200" dirty="0"/>
        </a:p>
      </dsp:txBody>
      <dsp:txXfrm rot="10800000">
        <a:off x="1228486" y="3233102"/>
        <a:ext cx="4053840" cy="829627"/>
      </dsp:txXfrm>
    </dsp:sp>
    <dsp:sp modelId="{6EC83029-889A-42D5-A685-8ECB873DF24D}">
      <dsp:nvSpPr>
        <dsp:cNvPr id="0" name=""/>
        <dsp:cNvSpPr/>
      </dsp:nvSpPr>
      <dsp:spPr>
        <a:xfrm>
          <a:off x="813673" y="3233102"/>
          <a:ext cx="829627" cy="829627"/>
        </a:xfrm>
        <a:prstGeom prst="ellipse">
          <a:avLst/>
        </a:prstGeom>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a:p>
        </p:txBody>
      </p:sp>
      <p:sp>
        <p:nvSpPr>
          <p:cNvPr id="7782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624709CB-C47E-453A-93D8-7B0794A821A3}" type="datetime1">
              <a:rPr lang="en-US"/>
              <a:pPr>
                <a:defRPr/>
              </a:pPr>
              <a:t>1/23/2013</a:t>
            </a:fld>
            <a:endParaRPr lang="en-US"/>
          </a:p>
        </p:txBody>
      </p:sp>
      <p:sp>
        <p:nvSpPr>
          <p:cNvPr id="7782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a:p>
        </p:txBody>
      </p:sp>
      <p:sp>
        <p:nvSpPr>
          <p:cNvPr id="7782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054C54F4-BBB7-4559-B170-848DCF5A3DBF}" type="slidenum">
              <a:rPr lang="en-US"/>
              <a:pPr>
                <a:defRPr/>
              </a:pPr>
              <a:t>‹#›</a:t>
            </a:fld>
            <a:endParaRPr lang="en-US"/>
          </a:p>
        </p:txBody>
      </p:sp>
    </p:spTree>
    <p:extLst>
      <p:ext uri="{BB962C8B-B14F-4D97-AF65-F5344CB8AC3E}">
        <p14:creationId xmlns:p14="http://schemas.microsoft.com/office/powerpoint/2010/main" xmlns="" val="3024874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Calibri" pitchFamily="34" charset="0"/>
              </a:defRPr>
            </a:lvl1pPr>
          </a:lstStyle>
          <a:p>
            <a:pPr>
              <a:defRPr/>
            </a:pPr>
            <a:fld id="{A9CCD8D3-D026-4963-9D04-D51396996EFD}" type="datetime1">
              <a:rPr lang="en-US"/>
              <a:pPr>
                <a:defRPr/>
              </a:pPr>
              <a:t>1/23/2013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Calibri" pitchFamily="34" charset="0"/>
              </a:defRPr>
            </a:lvl1pPr>
          </a:lstStyle>
          <a:p>
            <a:pPr>
              <a:defRPr/>
            </a:pPr>
            <a:fld id="{D1B7CF86-5FAC-4B84-87FC-4688839FD3E7}" type="slidenum">
              <a:rPr lang="en-US"/>
              <a:pPr>
                <a:defRPr/>
              </a:pPr>
              <a:t>‹#›</a:t>
            </a:fld>
            <a:endParaRPr lang="en-US"/>
          </a:p>
        </p:txBody>
      </p:sp>
    </p:spTree>
    <p:extLst>
      <p:ext uri="{BB962C8B-B14F-4D97-AF65-F5344CB8AC3E}">
        <p14:creationId xmlns:p14="http://schemas.microsoft.com/office/powerpoint/2010/main" xmlns="" val="3953443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D95898EF-6D14-48B0-B1D8-B0DFF6CA6A44}" type="slidenum">
              <a:rPr lang="en-US" sz="1200">
                <a:solidFill>
                  <a:srgbClr val="000000"/>
                </a:solidFill>
                <a:latin typeface="Times" pitchFamily="-84" charset="0"/>
              </a:rPr>
              <a:pPr algn="r" eaLnBrk="1" hangingPunct="1"/>
              <a:t>1</a:t>
            </a:fld>
            <a:endParaRPr lang="en-US" sz="1200">
              <a:solidFill>
                <a:srgbClr val="000000"/>
              </a:solidFill>
              <a:latin typeface="Times" pitchFamily="-84"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Earlier</a:t>
            </a:r>
            <a:r>
              <a:rPr lang="en-US" baseline="0" dirty="0" smtClean="0"/>
              <a:t> this year, we proposed to help the GLR Campaign by taking stock of how, where and if technology could make an impact on reading achievement in young children. This is a joint project of the Joan </a:t>
            </a:r>
            <a:r>
              <a:rPr lang="en-US" baseline="0" dirty="0" err="1" smtClean="0"/>
              <a:t>Ganz</a:t>
            </a:r>
            <a:r>
              <a:rPr lang="en-US" baseline="0" dirty="0" smtClean="0"/>
              <a:t> Cooney Center and the New America Foundation, and it speaks to an interest  in exploring connections between literacy and technology that we have had for a long time. </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Note that 6</a:t>
            </a:r>
            <a:r>
              <a:rPr lang="en-US" baseline="0" dirty="0" smtClean="0"/>
              <a:t> out of 8 of the android apps that were vocabulary were just flashcards.</a:t>
            </a:r>
          </a:p>
          <a:p>
            <a:r>
              <a:rPr lang="en-US" baseline="0" dirty="0" smtClean="0"/>
              <a:t>Also, no apps targeted “print concepts” but it looked weird to have a blank in the front and it doesn’t fit.</a:t>
            </a:r>
            <a:endParaRPr lang="en-US" dirty="0" smtClean="0"/>
          </a:p>
          <a:p>
            <a:pPr eaLnBrk="1" hangingPunct="1">
              <a:spcBef>
                <a:spcPct val="0"/>
              </a:spcBef>
            </a:pPr>
            <a:endParaRPr lang="en-US" dirty="0" smtClean="0">
              <a:latin typeface="Times" pitchFamily="-84" charset="0"/>
              <a:ea typeface="ＭＳ Ｐゴシック" pitchFamily="34" charset="-128"/>
            </a:endParaRPr>
          </a:p>
        </p:txBody>
      </p:sp>
      <p:sp>
        <p:nvSpPr>
          <p:cNvPr id="117764"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84AAA7C2-E292-4535-B218-6AE077AE5B05}" type="slidenum">
              <a:rPr lang="en-US" sz="1200">
                <a:latin typeface="Times" pitchFamily="-84" charset="0"/>
              </a:rPr>
              <a:pPr algn="r" eaLnBrk="1" hangingPunct="1"/>
              <a:t>11</a:t>
            </a:fld>
            <a:endParaRPr lang="en-US" sz="1200">
              <a:latin typeface="Times" pitchFamily="-8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pitchFamily="-84" charset="0"/>
              <a:ea typeface="ＭＳ Ｐゴシック" pitchFamily="34" charset="-128"/>
            </a:endParaRPr>
          </a:p>
        </p:txBody>
      </p:sp>
      <p:sp>
        <p:nvSpPr>
          <p:cNvPr id="124932"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5F722905-8FF2-48AA-9973-879D23AE57BD}" type="slidenum">
              <a:rPr lang="en-US" sz="1200">
                <a:latin typeface="Times" pitchFamily="-84" charset="0"/>
              </a:rPr>
              <a:pPr algn="r" eaLnBrk="1" hangingPunct="1"/>
              <a:t>12</a:t>
            </a:fld>
            <a:endParaRPr lang="en-US" sz="1200">
              <a:latin typeface="Times" pitchFamily="-8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teams at New America and the Cooney Center have been interviewing literacy program leaders, librarians, teachers and researchers around the country to glean how they use technology and if they have words of wisdom for how it should be employed to help young children learn to read. Here are logos for many but not all of the interviewees we’ve talked to so far.</a:t>
            </a:r>
            <a:endParaRPr lang="en-US" dirty="0"/>
          </a:p>
        </p:txBody>
      </p:sp>
      <p:sp>
        <p:nvSpPr>
          <p:cNvPr id="4" name="Slide Number Placeholder 3"/>
          <p:cNvSpPr>
            <a:spLocks noGrp="1"/>
          </p:cNvSpPr>
          <p:nvPr>
            <p:ph type="sldNum" sz="quarter" idx="10"/>
          </p:nvPr>
        </p:nvSpPr>
        <p:spPr/>
        <p:txBody>
          <a:bodyPr/>
          <a:lstStyle/>
          <a:p>
            <a:fld id="{028D2953-5E40-C84C-A716-0A9D83C9B954}" type="slidenum">
              <a:rPr lang="en-US" smtClean="0"/>
              <a:pPr/>
              <a:t>13</a:t>
            </a:fld>
            <a:endParaRPr lang="en-US"/>
          </a:p>
        </p:txBody>
      </p:sp>
    </p:spTree>
    <p:extLst>
      <p:ext uri="{BB962C8B-B14F-4D97-AF65-F5344CB8AC3E}">
        <p14:creationId xmlns:p14="http://schemas.microsoft.com/office/powerpoint/2010/main" xmlns="" val="2042056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Through these interviews, we’ve heard about interventions</a:t>
            </a:r>
            <a:r>
              <a:rPr lang="en-US" baseline="0" dirty="0" smtClean="0"/>
              <a:t> and programs that are using digital media or, in some cases, more traditional electronic media, such as DVDs. In many cases, the programs are aimed at helping teachers and caregivers of young children. Here are three.</a:t>
            </a:r>
            <a:endParaRPr lang="en-US" dirty="0" smtClean="0"/>
          </a:p>
        </p:txBody>
      </p:sp>
      <p:sp>
        <p:nvSpPr>
          <p:cNvPr id="125956"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0A91EDC-4DA2-43D3-BD30-B8BD1CEAE7AA}" type="slidenum">
              <a:rPr lang="en-US" sz="1200">
                <a:latin typeface="Times" pitchFamily="-84" charset="0"/>
              </a:rPr>
              <a:pPr algn="r" eaLnBrk="1" hangingPunct="1"/>
              <a:t>14</a:t>
            </a:fld>
            <a:endParaRPr lang="en-US" sz="1200">
              <a:latin typeface="Times" pitchFamily="-8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u="sng" smtClean="0">
                <a:latin typeface="Times" pitchFamily="-84" charset="0"/>
                <a:ea typeface="ＭＳ Ｐゴシック" pitchFamily="34" charset="-128"/>
              </a:rPr>
              <a:t>2007 to 2011</a:t>
            </a:r>
          </a:p>
          <a:p>
            <a:pPr eaLnBrk="1" hangingPunct="1">
              <a:spcBef>
                <a:spcPct val="0"/>
              </a:spcBef>
            </a:pPr>
            <a:r>
              <a:rPr lang="en-US" smtClean="0">
                <a:latin typeface="Times" pitchFamily="-84" charset="0"/>
                <a:ea typeface="ＭＳ Ｐゴシック" pitchFamily="34" charset="-128"/>
              </a:rPr>
              <a:t>FARMS – 34.8 to 17.5</a:t>
            </a:r>
          </a:p>
          <a:p>
            <a:pPr eaLnBrk="1" hangingPunct="1">
              <a:spcBef>
                <a:spcPct val="0"/>
              </a:spcBef>
            </a:pPr>
            <a:r>
              <a:rPr lang="en-US" smtClean="0">
                <a:latin typeface="Times" pitchFamily="-84" charset="0"/>
                <a:ea typeface="ＭＳ Ｐゴシック" pitchFamily="34" charset="-128"/>
              </a:rPr>
              <a:t>Non-FARMS – 29.8 to 9.8</a:t>
            </a:r>
          </a:p>
        </p:txBody>
      </p:sp>
      <p:sp>
        <p:nvSpPr>
          <p:cNvPr id="126980"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E44D215-F1EF-47EE-B0C1-FC0BBB3EE8E9}" type="slidenum">
              <a:rPr lang="en-US" sz="1200">
                <a:latin typeface="Times" pitchFamily="-84" charset="0"/>
              </a:rPr>
              <a:pPr algn="r" eaLnBrk="1" hangingPunct="1"/>
              <a:t>15</a:t>
            </a:fld>
            <a:endParaRPr lang="en-US" sz="1200">
              <a:latin typeface="Times" pitchFamily="-8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latin typeface="Times" pitchFamily="-84" charset="0"/>
              <a:ea typeface="ＭＳ Ｐゴシック" pitchFamily="34" charset="-128"/>
            </a:endParaRPr>
          </a:p>
        </p:txBody>
      </p:sp>
      <p:sp>
        <p:nvSpPr>
          <p:cNvPr id="126980"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E44D215-F1EF-47EE-B0C1-FC0BBB3EE8E9}" type="slidenum">
              <a:rPr lang="en-US" sz="1200">
                <a:latin typeface="Times" pitchFamily="-84" charset="0"/>
              </a:rPr>
              <a:pPr algn="r" eaLnBrk="1" hangingPunct="1"/>
              <a:t>16</a:t>
            </a:fld>
            <a:endParaRPr lang="en-US" sz="1200">
              <a:latin typeface="Times" pitchFamily="-8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Through these interviews, we’ve heard about interventions</a:t>
            </a:r>
            <a:r>
              <a:rPr lang="en-US" baseline="0" dirty="0" smtClean="0"/>
              <a:t> and programs that are using digital media or, in some cases, more traditional electronic media, such as DVDs. In many cases, the programs are aimed at helping teachers and caregivers of young children. Here are three.</a:t>
            </a:r>
            <a:endParaRPr lang="en-US" dirty="0" smtClean="0"/>
          </a:p>
          <a:p>
            <a:pPr eaLnBrk="1" hangingPunct="1">
              <a:spcBef>
                <a:spcPct val="0"/>
              </a:spcBef>
            </a:pPr>
            <a:endParaRPr lang="en-US" dirty="0" smtClean="0">
              <a:latin typeface="Times" pitchFamily="-84" charset="0"/>
              <a:ea typeface="ＭＳ Ｐゴシック" pitchFamily="34" charset="-128"/>
            </a:endParaRPr>
          </a:p>
        </p:txBody>
      </p:sp>
      <p:sp>
        <p:nvSpPr>
          <p:cNvPr id="126980"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E44D215-F1EF-47EE-B0C1-FC0BBB3EE8E9}" type="slidenum">
              <a:rPr lang="en-US" sz="1200">
                <a:latin typeface="Times" pitchFamily="-84" charset="0"/>
              </a:rPr>
              <a:pPr algn="r" eaLnBrk="1" hangingPunct="1"/>
              <a:t>17</a:t>
            </a:fld>
            <a:endParaRPr lang="en-US" sz="1200">
              <a:latin typeface="Times" pitchFamily="-8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Through these interviews, we’ve heard about interventions</a:t>
            </a:r>
            <a:r>
              <a:rPr lang="en-US" baseline="0" dirty="0" smtClean="0"/>
              <a:t> and programs that are using digital media or, in some cases, more traditional electronic media, such as DVDs. In many cases, the programs are aimed at helping teachers and caregivers of young children. Here are three.</a:t>
            </a:r>
            <a:endParaRPr lang="en-US" dirty="0" smtClean="0"/>
          </a:p>
          <a:p>
            <a:pPr>
              <a:spcBef>
                <a:spcPct val="0"/>
              </a:spcBef>
            </a:pPr>
            <a:endParaRPr lang="en-US" dirty="0" smtClean="0">
              <a:latin typeface="Times" pitchFamily="-84" charset="0"/>
              <a:ea typeface="ＭＳ Ｐゴシック" pitchFamily="34" charset="-128"/>
            </a:endParaRPr>
          </a:p>
        </p:txBody>
      </p:sp>
      <p:sp>
        <p:nvSpPr>
          <p:cNvPr id="128004"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7397B86B-680A-429B-8EC8-1CBE573EF9E8}" type="slidenum">
              <a:rPr lang="en-US" sz="1200">
                <a:latin typeface="Times" pitchFamily="-84" charset="0"/>
              </a:rPr>
              <a:pPr algn="r" eaLnBrk="1" hangingPunct="1"/>
              <a:t>18</a:t>
            </a:fld>
            <a:endParaRPr lang="en-US" sz="1200">
              <a:latin typeface="Times" pitchFamily="-8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our interviews and analyses of the marketplace, we’re seeing some trends. Here are four approaches to using technology that are either apparent or mentioned as being desirable. </a:t>
            </a:r>
            <a:endParaRPr lang="en-US" dirty="0"/>
          </a:p>
        </p:txBody>
      </p:sp>
      <p:sp>
        <p:nvSpPr>
          <p:cNvPr id="4" name="Slide Number Placeholder 3"/>
          <p:cNvSpPr>
            <a:spLocks noGrp="1"/>
          </p:cNvSpPr>
          <p:nvPr>
            <p:ph type="sldNum" sz="quarter" idx="10"/>
          </p:nvPr>
        </p:nvSpPr>
        <p:spPr/>
        <p:txBody>
          <a:bodyPr/>
          <a:lstStyle/>
          <a:p>
            <a:fld id="{15F3B52B-3F97-4CF1-8C0B-E04B28D96078}"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pitchFamily="-84" charset="0"/>
              <a:ea typeface="ＭＳ Ｐゴシック" pitchFamily="34" charset="-128"/>
            </a:endParaRPr>
          </a:p>
        </p:txBody>
      </p:sp>
      <p:sp>
        <p:nvSpPr>
          <p:cNvPr id="129028"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641316A4-FB6B-41E8-BD7B-CCB19F7F4963}" type="slidenum">
              <a:rPr lang="en-US" sz="1200">
                <a:solidFill>
                  <a:srgbClr val="000000"/>
                </a:solidFill>
                <a:latin typeface="Times" pitchFamily="-84" charset="0"/>
              </a:rPr>
              <a:pPr algn="r" eaLnBrk="1" hangingPunct="1"/>
              <a:t>20</a:t>
            </a:fld>
            <a:endParaRPr lang="en-US" sz="1200">
              <a:solidFill>
                <a:srgbClr val="000000"/>
              </a:solidFill>
              <a:latin typeface="Times" pitchFamily="-8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Our</a:t>
            </a:r>
            <a:r>
              <a:rPr lang="en-US" baseline="0" dirty="0" smtClean="0"/>
              <a:t> main research question is this. Corollary questions included these.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1B7CF86-5FAC-4B84-87FC-4688839FD3E7}" type="slidenum">
              <a:rPr lang="en-US" smtClean="0"/>
              <a:pPr>
                <a:defRPr/>
              </a:pPr>
              <a:t>3</a:t>
            </a:fld>
            <a:endParaRPr lang="en-US"/>
          </a:p>
        </p:txBody>
      </p:sp>
    </p:spTree>
    <p:extLst>
      <p:ext uri="{BB962C8B-B14F-4D97-AF65-F5344CB8AC3E}">
        <p14:creationId xmlns:p14="http://schemas.microsoft.com/office/powerpoint/2010/main" xmlns="" val="433201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549BBE5-0F28-454B-B7FD-0D67BF849144}" type="slidenum">
              <a:rPr lang="en-US" sz="1200">
                <a:latin typeface="Times" pitchFamily="-84" charset="0"/>
              </a:rPr>
              <a:pPr algn="r" eaLnBrk="1" hangingPunct="1"/>
              <a:t>21</a:t>
            </a:fld>
            <a:endParaRPr lang="en-US" sz="1200">
              <a:latin typeface="Times" pitchFamily="-84" charset="0"/>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Times" pitchFamily="-84" charset="0"/>
                <a:ea typeface="ＭＳ Ｐゴシック" pitchFamily="34" charset="-128"/>
              </a:rPr>
              <a:t> </a:t>
            </a:r>
          </a:p>
          <a:p>
            <a:endParaRPr lang="en-US" smtClean="0">
              <a:latin typeface="Times" pitchFamily="-8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Let’s talk about</a:t>
            </a:r>
            <a:r>
              <a:rPr lang="en-US" baseline="0" dirty="0" smtClean="0"/>
              <a:t> that first point for a moment – the idea that depending on content and context, digital media have been shown to spark learning. We recognize that many people – especially those of us who work in early childhood – do not immediately thinking of digital or electronic media </a:t>
            </a:r>
            <a:r>
              <a:rPr lang="en-US" dirty="0" smtClean="0"/>
              <a:t>as having a positive impact on</a:t>
            </a:r>
            <a:r>
              <a:rPr lang="en-US" baseline="0" dirty="0" smtClean="0"/>
              <a:t> learning. Instead the image in our heads is a nefarious television with children watching hour after hour, substituting for free play or hands-on activities. But digital media today can be something quite different. For example, in this picture, it looks a lot like a book, with father and son learning together.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1B7CF86-5FAC-4B84-87FC-4688839FD3E7}" type="slidenum">
              <a:rPr lang="en-US" smtClean="0"/>
              <a:pPr>
                <a:defRPr/>
              </a:pPr>
              <a:t>4</a:t>
            </a:fld>
            <a:endParaRPr lang="en-US"/>
          </a:p>
        </p:txBody>
      </p:sp>
    </p:spTree>
    <p:extLst>
      <p:ext uri="{BB962C8B-B14F-4D97-AF65-F5344CB8AC3E}">
        <p14:creationId xmlns:p14="http://schemas.microsoft.com/office/powerpoint/2010/main" xmlns="" val="3782750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Times" pitchFamily="-84" charset="0"/>
              <a:ea typeface="ＭＳ Ｐゴシック" pitchFamily="34" charset="-128"/>
            </a:endParaRPr>
          </a:p>
        </p:txBody>
      </p:sp>
      <p:sp>
        <p:nvSpPr>
          <p:cNvPr id="105476"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EE87881-2698-4A2A-98ED-E384BCFA48FD}" type="slidenum">
              <a:rPr lang="en-US" sz="1200">
                <a:solidFill>
                  <a:srgbClr val="000000"/>
                </a:solidFill>
                <a:latin typeface="Times" pitchFamily="-84" charset="0"/>
              </a:rPr>
              <a:pPr algn="r" eaLnBrk="1" hangingPunct="1"/>
              <a:t>5</a:t>
            </a:fld>
            <a:endParaRPr lang="en-US" sz="1200">
              <a:solidFill>
                <a:srgbClr val="000000"/>
              </a:solidFill>
              <a:latin typeface="Times" pitchFamily="-8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t>Almost 1/3 of households still don’t have access to broadband. </a:t>
            </a:r>
            <a:r>
              <a:rPr lang="en-US" sz="900" b="0" dirty="0" smtClean="0"/>
              <a:t>(</a:t>
            </a:r>
            <a:r>
              <a:rPr lang="en-US" sz="900" b="0" i="1" dirty="0" smtClean="0"/>
              <a:t>ESA &amp; NTIA, 2011),</a:t>
            </a:r>
            <a:r>
              <a:rPr lang="en-US" sz="900" b="0" i="1" baseline="0" dirty="0" smtClean="0"/>
              <a:t> </a:t>
            </a:r>
            <a:r>
              <a:rPr lang="en-US" sz="900" b="0" i="0" baseline="0" dirty="0" smtClean="0"/>
              <a:t>but t</a:t>
            </a:r>
            <a:r>
              <a:rPr lang="en-US" dirty="0" smtClean="0"/>
              <a:t>here</a:t>
            </a:r>
            <a:r>
              <a:rPr lang="en-US" baseline="0" dirty="0" smtClean="0"/>
              <a:t> is a dearth of information on how low-income families gain access to technology, what kinds of technology and digital media they are more prone to use, what resources are most meaningful to them, and how families learn together (or not) via the media. A seminal study by Susan </a:t>
            </a:r>
            <a:r>
              <a:rPr lang="en-US" baseline="0" dirty="0" err="1" smtClean="0"/>
              <a:t>Neuman</a:t>
            </a:r>
            <a:r>
              <a:rPr lang="en-US" baseline="0" dirty="0" smtClean="0"/>
              <a:t> and Donna </a:t>
            </a:r>
            <a:r>
              <a:rPr lang="en-US" baseline="0" dirty="0" err="1" smtClean="0"/>
              <a:t>Celano</a:t>
            </a:r>
            <a:r>
              <a:rPr lang="en-US" baseline="0" dirty="0" smtClean="0"/>
              <a:t>, described in their new book, Giving Our Children a Fighting Chance, showed differences in the quality of interactions that parents and children engaged in while playing digital games or using ‘educational’ software in two libraries in Philadelphia. </a:t>
            </a:r>
            <a:endParaRPr lang="en-US" dirty="0" smtClean="0"/>
          </a:p>
          <a:p>
            <a:pPr eaLnBrk="1" hangingPunct="1">
              <a:spcBef>
                <a:spcPct val="0"/>
              </a:spcBef>
            </a:pPr>
            <a:endParaRPr lang="en-US" dirty="0" smtClean="0">
              <a:latin typeface="Times" pitchFamily="-84" charset="0"/>
              <a:ea typeface="ＭＳ Ｐゴシック" pitchFamily="34" charset="-128"/>
            </a:endParaRPr>
          </a:p>
        </p:txBody>
      </p:sp>
      <p:sp>
        <p:nvSpPr>
          <p:cNvPr id="109572"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34507328-056E-439C-857D-D75B00AA85A7}" type="slidenum">
              <a:rPr lang="en-US" sz="1200">
                <a:solidFill>
                  <a:srgbClr val="000000"/>
                </a:solidFill>
                <a:latin typeface="Times" pitchFamily="-84" charset="0"/>
              </a:rPr>
              <a:pPr algn="r" eaLnBrk="1" hangingPunct="1"/>
              <a:t>6</a:t>
            </a:fld>
            <a:endParaRPr lang="en-US" sz="1200">
              <a:solidFill>
                <a:srgbClr val="000000"/>
              </a:solidFill>
              <a:latin typeface="Times" pitchFamily="-8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So</a:t>
            </a:r>
            <a:r>
              <a:rPr lang="en-US" baseline="0" dirty="0" smtClean="0"/>
              <a:t> that gives you a sense of the teeming technology scene for young children and their parents. Let’s turn for a moment to the marketplace, especially the app marketplace. It’s booming. Look at this growth in apps from mid 2008, when the iTunes store opened, to today. This goes to June 2012, and the more recent numbers from 148apps.biz show that there are now about 730,000 active apps available to buy or install.  Games and education are the top two categories in the iTunes store. In the education category, children are a big target. Preschool children especially.</a:t>
            </a:r>
            <a:endParaRPr lang="en-US" dirty="0" smtClean="0"/>
          </a:p>
          <a:p>
            <a:pPr eaLnBrk="1" hangingPunct="1">
              <a:spcBef>
                <a:spcPct val="0"/>
              </a:spcBef>
            </a:pPr>
            <a:endParaRPr lang="en-US" dirty="0" smtClean="0">
              <a:latin typeface="Times" pitchFamily="-84" charset="0"/>
              <a:ea typeface="ＭＳ Ｐゴシック" pitchFamily="34" charset="-128"/>
            </a:endParaRPr>
          </a:p>
        </p:txBody>
      </p:sp>
      <p:sp>
        <p:nvSpPr>
          <p:cNvPr id="111620"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D2E05276-7786-4DB0-B85E-53F3570160C1}" type="slidenum">
              <a:rPr lang="en-US" sz="1200">
                <a:solidFill>
                  <a:srgbClr val="000000"/>
                </a:solidFill>
                <a:latin typeface="Times" pitchFamily="-84" charset="0"/>
              </a:rPr>
              <a:pPr algn="r" eaLnBrk="1" hangingPunct="1"/>
              <a:t>7</a:t>
            </a:fld>
            <a:endParaRPr lang="en-US" sz="1200">
              <a:solidFill>
                <a:srgbClr val="000000"/>
              </a:solidFill>
              <a:latin typeface="Times" pitchFamily="-8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03976">
              <a:defRPr/>
            </a:pPr>
            <a:r>
              <a:rPr lang="en-US" dirty="0" smtClean="0"/>
              <a:t>What</a:t>
            </a:r>
            <a:r>
              <a:rPr lang="en-US" baseline="0" dirty="0" smtClean="0"/>
              <a:t> are those apps like? Who makes them? What qualifications do they have? Whose interest is at heart? </a:t>
            </a:r>
          </a:p>
          <a:p>
            <a:pPr defTabSz="903976">
              <a:defRPr/>
            </a:pPr>
            <a:endParaRPr lang="en-US" baseline="0" dirty="0" smtClean="0"/>
          </a:p>
          <a:p>
            <a:pPr defTabSz="903976">
              <a:defRPr/>
            </a:pPr>
            <a:r>
              <a:rPr lang="en-US" baseline="0" dirty="0" smtClean="0"/>
              <a:t>Who’s to say. It feels the Wild West.</a:t>
            </a:r>
            <a:endParaRPr lang="en-US" dirty="0" smtClean="0"/>
          </a:p>
          <a:p>
            <a:pPr eaLnBrk="1" hangingPunct="1">
              <a:spcBef>
                <a:spcPct val="0"/>
              </a:spcBef>
            </a:pPr>
            <a:endParaRPr lang="en-US" dirty="0" smtClean="0">
              <a:latin typeface="Times" pitchFamily="-84" charset="0"/>
              <a:ea typeface="ＭＳ Ｐゴシック" pitchFamily="34" charset="-128"/>
            </a:endParaRPr>
          </a:p>
        </p:txBody>
      </p:sp>
      <p:sp>
        <p:nvSpPr>
          <p:cNvPr id="110596"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5DBC2EDE-A650-4420-8EFE-E94F20ECCB6E}" type="slidenum">
              <a:rPr lang="en-US" sz="1200">
                <a:solidFill>
                  <a:srgbClr val="000000"/>
                </a:solidFill>
                <a:latin typeface="Times" pitchFamily="-84" charset="0"/>
              </a:rPr>
              <a:pPr algn="r" eaLnBrk="1" hangingPunct="1"/>
              <a:t>8</a:t>
            </a:fld>
            <a:endParaRPr lang="en-US" sz="1200">
              <a:solidFill>
                <a:srgbClr val="000000"/>
              </a:solidFill>
              <a:latin typeface="Times" pitchFamily="-8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Conducted a Scan of the Landscape: What Technologies are Available? We took</a:t>
            </a:r>
            <a:r>
              <a:rPr lang="en-US" baseline="0" dirty="0" smtClean="0"/>
              <a:t> a two-pronged approach: seeking out examples of products </a:t>
            </a:r>
            <a:r>
              <a:rPr lang="en-US" i="1" baseline="0" dirty="0" smtClean="0"/>
              <a:t>and</a:t>
            </a:r>
            <a:r>
              <a:rPr lang="en-US" baseline="0" dirty="0" smtClean="0"/>
              <a:t> interventions/programs.</a:t>
            </a:r>
          </a:p>
          <a:p>
            <a:pPr marL="754063" lvl="1" indent="-514350">
              <a:buFont typeface="Arial"/>
              <a:buChar char="•"/>
            </a:pPr>
            <a:r>
              <a:rPr lang="en-US" sz="2400" baseline="-25000" dirty="0" smtClean="0"/>
              <a:t>Professional development models</a:t>
            </a:r>
          </a:p>
          <a:p>
            <a:pPr marL="754063" lvl="1" indent="-514350">
              <a:buFont typeface="Arial"/>
              <a:buChar char="•"/>
            </a:pPr>
            <a:r>
              <a:rPr lang="en-US" sz="2400" baseline="-25000" dirty="0" smtClean="0"/>
              <a:t>Comprehensive curriculum packages</a:t>
            </a:r>
          </a:p>
          <a:p>
            <a:pPr marL="754063" lvl="1" indent="-514350">
              <a:buFont typeface="Arial"/>
              <a:buChar char="•"/>
            </a:pPr>
            <a:r>
              <a:rPr lang="en-US" sz="2400" baseline="-25000" dirty="0" smtClean="0"/>
              <a:t>Projects funded through federal or state grants</a:t>
            </a:r>
          </a:p>
          <a:p>
            <a:endParaRPr lang="en-US" dirty="0" smtClean="0"/>
          </a:p>
          <a:p>
            <a:pPr eaLnBrk="1" hangingPunct="1">
              <a:spcBef>
                <a:spcPct val="0"/>
              </a:spcBef>
            </a:pPr>
            <a:endParaRPr lang="en-US" dirty="0" smtClean="0">
              <a:latin typeface="Times" pitchFamily="-84" charset="0"/>
              <a:ea typeface="ＭＳ Ｐゴシック" pitchFamily="34" charset="-128"/>
            </a:endParaRPr>
          </a:p>
        </p:txBody>
      </p:sp>
      <p:sp>
        <p:nvSpPr>
          <p:cNvPr id="112644"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988BFE3-441B-4AB4-98E4-6732AB8994E0}" type="slidenum">
              <a:rPr lang="en-US" sz="1200">
                <a:solidFill>
                  <a:srgbClr val="000000"/>
                </a:solidFill>
                <a:latin typeface="Times" pitchFamily="-84" charset="0"/>
              </a:rPr>
              <a:pPr algn="r" eaLnBrk="1" hangingPunct="1"/>
              <a:t>9</a:t>
            </a:fld>
            <a:endParaRPr lang="en-US" sz="1200">
              <a:solidFill>
                <a:srgbClr val="000000"/>
              </a:solidFill>
              <a:latin typeface="Times" pitchFamily="-8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6C60A649-93D8-41DB-BB40-6A39A37C347B}" type="slidenum">
              <a:rPr lang="en-US" sz="1200">
                <a:solidFill>
                  <a:srgbClr val="000000"/>
                </a:solidFill>
                <a:latin typeface="Times" pitchFamily="-84" charset="0"/>
              </a:rPr>
              <a:pPr algn="r" eaLnBrk="1" hangingPunct="1"/>
              <a:t>10</a:t>
            </a:fld>
            <a:endParaRPr lang="en-US" sz="1200">
              <a:solidFill>
                <a:srgbClr val="000000"/>
              </a:solidFill>
              <a:latin typeface="Times" pitchFamily="-84" charset="0"/>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 let’s get into what we have found.</a:t>
            </a:r>
          </a:p>
          <a:p>
            <a:endParaRPr lang="en-US" dirty="0" smtClean="0">
              <a:latin typeface="Times" pitchFamily="-8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C0382A4-16E6-446D-9467-5DF93AACF453}" type="datetime1">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4A8FAC-F6C7-4938-A8D1-54BF367C4668}" type="slidenum">
              <a:rPr lang="en-US"/>
              <a:pPr>
                <a:defRPr/>
              </a:pPr>
              <a:t>‹#›</a:t>
            </a:fld>
            <a:endParaRPr lang="en-US"/>
          </a:p>
        </p:txBody>
      </p:sp>
    </p:spTree>
    <p:extLst>
      <p:ext uri="{BB962C8B-B14F-4D97-AF65-F5344CB8AC3E}">
        <p14:creationId xmlns:p14="http://schemas.microsoft.com/office/powerpoint/2010/main" xmlns="" val="159022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052D50-C46A-4293-9ACF-FE924B2AEA4C}" type="datetime1">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B75137-9C0A-4C6F-B161-21DB61AB86CD}" type="slidenum">
              <a:rPr lang="en-US"/>
              <a:pPr>
                <a:defRPr/>
              </a:pPr>
              <a:t>‹#›</a:t>
            </a:fld>
            <a:endParaRPr lang="en-US"/>
          </a:p>
        </p:txBody>
      </p:sp>
    </p:spTree>
    <p:extLst>
      <p:ext uri="{BB962C8B-B14F-4D97-AF65-F5344CB8AC3E}">
        <p14:creationId xmlns:p14="http://schemas.microsoft.com/office/powerpoint/2010/main" xmlns="" val="32937768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z="1800" smtClean="0"/>
            </a:lvl1pPr>
          </a:lstStyle>
          <a:p>
            <a:pPr>
              <a:defRPr/>
            </a:pPr>
            <a:fld id="{D02B21DB-15A9-429E-8A10-821E21078F98}" type="datetime1">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1800" smtClean="0"/>
            </a:lvl1pPr>
          </a:lstStyle>
          <a:p>
            <a:pPr>
              <a:defRPr/>
            </a:pPr>
            <a:fld id="{B9E57413-BFE8-4297-BB26-5005F2F63436}" type="slidenum">
              <a:rPr lang="en-US"/>
              <a:pPr>
                <a:defRPr/>
              </a:pPr>
              <a:t>‹#›</a:t>
            </a:fld>
            <a:endParaRPr lang="en-US"/>
          </a:p>
        </p:txBody>
      </p:sp>
    </p:spTree>
    <p:extLst>
      <p:ext uri="{BB962C8B-B14F-4D97-AF65-F5344CB8AC3E}">
        <p14:creationId xmlns:p14="http://schemas.microsoft.com/office/powerpoint/2010/main" xmlns="" val="32119654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800" smtClean="0"/>
            </a:lvl1pPr>
          </a:lstStyle>
          <a:p>
            <a:pPr>
              <a:defRPr/>
            </a:pPr>
            <a:fld id="{E377A1C0-8353-4FEF-BAAF-BC9AEEEC92C5}" type="datetime1">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1800" smtClean="0"/>
            </a:lvl1pPr>
          </a:lstStyle>
          <a:p>
            <a:pPr>
              <a:defRPr/>
            </a:pPr>
            <a:fld id="{0A0A7788-C8A1-4D7B-B367-252DEF5C1A40}" type="slidenum">
              <a:rPr lang="en-US"/>
              <a:pPr>
                <a:defRPr/>
              </a:pPr>
              <a:t>‹#›</a:t>
            </a:fld>
            <a:endParaRPr lang="en-US"/>
          </a:p>
        </p:txBody>
      </p:sp>
    </p:spTree>
    <p:extLst>
      <p:ext uri="{BB962C8B-B14F-4D97-AF65-F5344CB8AC3E}">
        <p14:creationId xmlns:p14="http://schemas.microsoft.com/office/powerpoint/2010/main" xmlns="" val="18085649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z="1800" smtClean="0"/>
            </a:lvl1pPr>
          </a:lstStyle>
          <a:p>
            <a:pPr>
              <a:defRPr/>
            </a:pPr>
            <a:fld id="{52DD2FFF-7ACC-4ACC-846A-23CA0E71A9A0}" type="datetime1">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1800" smtClean="0"/>
            </a:lvl1pPr>
          </a:lstStyle>
          <a:p>
            <a:pPr>
              <a:defRPr/>
            </a:pPr>
            <a:fld id="{E23C6303-6B36-453B-ABA8-B8EF49348F2A}" type="slidenum">
              <a:rPr lang="en-US"/>
              <a:pPr>
                <a:defRPr/>
              </a:pPr>
              <a:t>‹#›</a:t>
            </a:fld>
            <a:endParaRPr lang="en-US"/>
          </a:p>
        </p:txBody>
      </p:sp>
    </p:spTree>
    <p:extLst>
      <p:ext uri="{BB962C8B-B14F-4D97-AF65-F5344CB8AC3E}">
        <p14:creationId xmlns:p14="http://schemas.microsoft.com/office/powerpoint/2010/main" xmlns="" val="35627409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z="1800" smtClean="0"/>
            </a:lvl1pPr>
          </a:lstStyle>
          <a:p>
            <a:pPr>
              <a:defRPr/>
            </a:pPr>
            <a:fld id="{C9ED0FED-C8F4-4E93-B97C-EF81E639BFB7}" type="datetime1">
              <a:rPr lang="en-US"/>
              <a:pPr>
                <a:defRPr/>
              </a:pPr>
              <a:t>1/23/2013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z="1800" smtClean="0"/>
            </a:lvl1pPr>
          </a:lstStyle>
          <a:p>
            <a:pPr>
              <a:defRPr/>
            </a:pPr>
            <a:fld id="{A435034C-1C3E-4B60-91AD-0668D3CFF420}" type="slidenum">
              <a:rPr lang="en-US"/>
              <a:pPr>
                <a:defRPr/>
              </a:pPr>
              <a:t>‹#›</a:t>
            </a:fld>
            <a:endParaRPr lang="en-US"/>
          </a:p>
        </p:txBody>
      </p:sp>
    </p:spTree>
    <p:extLst>
      <p:ext uri="{BB962C8B-B14F-4D97-AF65-F5344CB8AC3E}">
        <p14:creationId xmlns:p14="http://schemas.microsoft.com/office/powerpoint/2010/main" xmlns="" val="3818375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z="1800" smtClean="0"/>
            </a:lvl1pPr>
          </a:lstStyle>
          <a:p>
            <a:pPr>
              <a:defRPr/>
            </a:pPr>
            <a:fld id="{F10A7689-DCAF-4E64-B91A-BADDF6968798}" type="datetime1">
              <a:rPr lang="en-US"/>
              <a:pPr>
                <a:defRPr/>
              </a:pPr>
              <a:t>1/23/2013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z="1800" smtClean="0"/>
            </a:lvl1pPr>
          </a:lstStyle>
          <a:p>
            <a:pPr>
              <a:defRPr/>
            </a:pPr>
            <a:fld id="{ACA080D2-65DC-4066-9A9F-F16625832786}" type="slidenum">
              <a:rPr lang="en-US"/>
              <a:pPr>
                <a:defRPr/>
              </a:pPr>
              <a:t>‹#›</a:t>
            </a:fld>
            <a:endParaRPr lang="en-US"/>
          </a:p>
        </p:txBody>
      </p:sp>
    </p:spTree>
    <p:extLst>
      <p:ext uri="{BB962C8B-B14F-4D97-AF65-F5344CB8AC3E}">
        <p14:creationId xmlns:p14="http://schemas.microsoft.com/office/powerpoint/2010/main" xmlns="" val="32911937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sz="1800" smtClean="0"/>
            </a:lvl1pPr>
          </a:lstStyle>
          <a:p>
            <a:pPr>
              <a:defRPr/>
            </a:pPr>
            <a:fld id="{3C46A3C1-F1D8-42B3-9F0C-47395DE0F84D}" type="datetime1">
              <a:rPr lang="en-US"/>
              <a:pPr>
                <a:defRPr/>
              </a:pPr>
              <a:t>1/23/2013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z="1800" smtClean="0"/>
            </a:lvl1pPr>
          </a:lstStyle>
          <a:p>
            <a:pPr>
              <a:defRPr/>
            </a:pPr>
            <a:fld id="{334993D0-5537-4BF9-85AB-E3AF361E46D8}" type="slidenum">
              <a:rPr lang="en-US"/>
              <a:pPr>
                <a:defRPr/>
              </a:pPr>
              <a:t>‹#›</a:t>
            </a:fld>
            <a:endParaRPr lang="en-US"/>
          </a:p>
        </p:txBody>
      </p:sp>
    </p:spTree>
    <p:extLst>
      <p:ext uri="{BB962C8B-B14F-4D97-AF65-F5344CB8AC3E}">
        <p14:creationId xmlns:p14="http://schemas.microsoft.com/office/powerpoint/2010/main" xmlns="" val="42735025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z="1800" smtClean="0"/>
            </a:lvl1pPr>
          </a:lstStyle>
          <a:p>
            <a:pPr>
              <a:defRPr/>
            </a:pPr>
            <a:fld id="{74BDE0A9-2581-4F90-92D5-534C047ED3F2}" type="datetime1">
              <a:rPr lang="en-US"/>
              <a:pPr>
                <a:defRPr/>
              </a:pPr>
              <a:t>1/23/2013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z="1800" smtClean="0"/>
            </a:lvl1pPr>
          </a:lstStyle>
          <a:p>
            <a:pPr>
              <a:defRPr/>
            </a:pPr>
            <a:fld id="{868B19FE-5CA0-4A02-848C-0031875A05F8}" type="slidenum">
              <a:rPr lang="en-US"/>
              <a:pPr>
                <a:defRPr/>
              </a:pPr>
              <a:t>‹#›</a:t>
            </a:fld>
            <a:endParaRPr lang="en-US"/>
          </a:p>
        </p:txBody>
      </p:sp>
    </p:spTree>
    <p:extLst>
      <p:ext uri="{BB962C8B-B14F-4D97-AF65-F5344CB8AC3E}">
        <p14:creationId xmlns:p14="http://schemas.microsoft.com/office/powerpoint/2010/main" xmlns="" val="13423320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z="1800" smtClean="0"/>
            </a:lvl1pPr>
          </a:lstStyle>
          <a:p>
            <a:pPr>
              <a:defRPr/>
            </a:pPr>
            <a:fld id="{5239501C-5034-40BA-A13F-495343AD67A5}" type="datetime1">
              <a:rPr lang="en-US"/>
              <a:pPr>
                <a:defRPr/>
              </a:pPr>
              <a:t>1/23/2013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z="1800" smtClean="0"/>
            </a:lvl1pPr>
          </a:lstStyle>
          <a:p>
            <a:pPr>
              <a:defRPr/>
            </a:pPr>
            <a:fld id="{61A4C428-2088-4503-862B-0E1A5FFE1EC2}" type="slidenum">
              <a:rPr lang="en-US"/>
              <a:pPr>
                <a:defRPr/>
              </a:pPr>
              <a:t>‹#›</a:t>
            </a:fld>
            <a:endParaRPr lang="en-US"/>
          </a:p>
        </p:txBody>
      </p:sp>
    </p:spTree>
    <p:extLst>
      <p:ext uri="{BB962C8B-B14F-4D97-AF65-F5344CB8AC3E}">
        <p14:creationId xmlns:p14="http://schemas.microsoft.com/office/powerpoint/2010/main" xmlns="" val="36071707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z="1800" smtClean="0"/>
            </a:lvl1pPr>
          </a:lstStyle>
          <a:p>
            <a:pPr>
              <a:defRPr/>
            </a:pPr>
            <a:fld id="{E6C7B62B-773C-4EA3-B201-7DC53FB36FA4}" type="datetime1">
              <a:rPr lang="en-US"/>
              <a:pPr>
                <a:defRPr/>
              </a:pPr>
              <a:t>1/23/2013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z="1800" smtClean="0"/>
            </a:lvl1pPr>
          </a:lstStyle>
          <a:p>
            <a:pPr>
              <a:defRPr/>
            </a:pPr>
            <a:fld id="{6ABC541E-91D6-4357-B6D2-255ADAC0278B}" type="slidenum">
              <a:rPr lang="en-US"/>
              <a:pPr>
                <a:defRPr/>
              </a:pPr>
              <a:t>‹#›</a:t>
            </a:fld>
            <a:endParaRPr lang="en-US"/>
          </a:p>
        </p:txBody>
      </p:sp>
    </p:spTree>
    <p:extLst>
      <p:ext uri="{BB962C8B-B14F-4D97-AF65-F5344CB8AC3E}">
        <p14:creationId xmlns:p14="http://schemas.microsoft.com/office/powerpoint/2010/main" xmlns="" val="4415965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800" smtClean="0"/>
            </a:lvl1pPr>
          </a:lstStyle>
          <a:p>
            <a:pPr>
              <a:defRPr/>
            </a:pPr>
            <a:fld id="{B38FEC2C-806F-465A-82C6-F797E8719391}" type="datetime1">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1800" smtClean="0"/>
            </a:lvl1pPr>
          </a:lstStyle>
          <a:p>
            <a:pPr>
              <a:defRPr/>
            </a:pPr>
            <a:fld id="{3F3EC97D-2E07-4499-896A-DFC3A368344F}" type="slidenum">
              <a:rPr lang="en-US"/>
              <a:pPr>
                <a:defRPr/>
              </a:pPr>
              <a:t>‹#›</a:t>
            </a:fld>
            <a:endParaRPr lang="en-US"/>
          </a:p>
        </p:txBody>
      </p:sp>
    </p:spTree>
    <p:extLst>
      <p:ext uri="{BB962C8B-B14F-4D97-AF65-F5344CB8AC3E}">
        <p14:creationId xmlns:p14="http://schemas.microsoft.com/office/powerpoint/2010/main" xmlns="" val="101591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B9A6F1-893E-414F-96CC-F641110CB8E7}" type="datetime1">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187243-6CA8-4D2B-BEA4-2D616693992C}" type="slidenum">
              <a:rPr lang="en-US"/>
              <a:pPr>
                <a:defRPr/>
              </a:pPr>
              <a:t>‹#›</a:t>
            </a:fld>
            <a:endParaRPr lang="en-US"/>
          </a:p>
        </p:txBody>
      </p:sp>
    </p:spTree>
    <p:extLst>
      <p:ext uri="{BB962C8B-B14F-4D97-AF65-F5344CB8AC3E}">
        <p14:creationId xmlns:p14="http://schemas.microsoft.com/office/powerpoint/2010/main" xmlns="" val="40682225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800" smtClean="0"/>
            </a:lvl1pPr>
          </a:lstStyle>
          <a:p>
            <a:pPr>
              <a:defRPr/>
            </a:pPr>
            <a:fld id="{7DD33266-5130-4077-8D06-ACA2D80DFCAF}" type="datetime1">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1800" smtClean="0"/>
            </a:lvl1pPr>
          </a:lstStyle>
          <a:p>
            <a:pPr>
              <a:defRPr/>
            </a:pPr>
            <a:fld id="{669108C9-69D3-4CD1-8BE5-BBA2289E4C09}" type="slidenum">
              <a:rPr lang="en-US"/>
              <a:pPr>
                <a:defRPr/>
              </a:pPr>
              <a:t>‹#›</a:t>
            </a:fld>
            <a:endParaRPr lang="en-US"/>
          </a:p>
        </p:txBody>
      </p:sp>
    </p:spTree>
    <p:extLst>
      <p:ext uri="{BB962C8B-B14F-4D97-AF65-F5344CB8AC3E}">
        <p14:creationId xmlns:p14="http://schemas.microsoft.com/office/powerpoint/2010/main" xmlns="" val="705112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502232C0-BB38-4B5D-BB68-67E538A18EC4}" type="slidenum">
              <a:rPr lang="en-US"/>
              <a:pPr>
                <a:defRPr/>
              </a:pPr>
              <a:t>‹#›</a:t>
            </a:fld>
            <a:endParaRPr lang="en-US"/>
          </a:p>
        </p:txBody>
      </p:sp>
    </p:spTree>
    <p:extLst>
      <p:ext uri="{BB962C8B-B14F-4D97-AF65-F5344CB8AC3E}">
        <p14:creationId xmlns:p14="http://schemas.microsoft.com/office/powerpoint/2010/main" xmlns="" val="523944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9AE834DE-3BFD-40A5-B9E0-ED7D9378D14C}" type="slidenum">
              <a:rPr lang="en-US"/>
              <a:pPr>
                <a:defRPr/>
              </a:pPr>
              <a:t>‹#›</a:t>
            </a:fld>
            <a:endParaRPr lang="en-US"/>
          </a:p>
        </p:txBody>
      </p:sp>
    </p:spTree>
    <p:extLst>
      <p:ext uri="{BB962C8B-B14F-4D97-AF65-F5344CB8AC3E}">
        <p14:creationId xmlns:p14="http://schemas.microsoft.com/office/powerpoint/2010/main" xmlns="" val="1967646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9DCF5597-467C-4087-95B7-F560D9D9F564}" type="slidenum">
              <a:rPr lang="en-US"/>
              <a:pPr>
                <a:defRPr/>
              </a:pPr>
              <a:t>‹#›</a:t>
            </a:fld>
            <a:endParaRPr lang="en-US"/>
          </a:p>
        </p:txBody>
      </p:sp>
    </p:spTree>
    <p:extLst>
      <p:ext uri="{BB962C8B-B14F-4D97-AF65-F5344CB8AC3E}">
        <p14:creationId xmlns:p14="http://schemas.microsoft.com/office/powerpoint/2010/main" xmlns="" val="1578793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057400"/>
            <a:ext cx="32004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057400"/>
            <a:ext cx="32004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68A509AF-70E0-44EC-9486-1C0AFEA369E9}" type="slidenum">
              <a:rPr lang="en-US"/>
              <a:pPr>
                <a:defRPr/>
              </a:pPr>
              <a:t>‹#›</a:t>
            </a:fld>
            <a:endParaRPr lang="en-US"/>
          </a:p>
        </p:txBody>
      </p:sp>
    </p:spTree>
    <p:extLst>
      <p:ext uri="{BB962C8B-B14F-4D97-AF65-F5344CB8AC3E}">
        <p14:creationId xmlns:p14="http://schemas.microsoft.com/office/powerpoint/2010/main" xmlns="" val="3216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91267A92-265E-43B3-9749-B26FA9A768D0}" type="slidenum">
              <a:rPr lang="en-US"/>
              <a:pPr>
                <a:defRPr/>
              </a:pPr>
              <a:t>‹#›</a:t>
            </a:fld>
            <a:endParaRPr lang="en-US"/>
          </a:p>
        </p:txBody>
      </p:sp>
    </p:spTree>
    <p:extLst>
      <p:ext uri="{BB962C8B-B14F-4D97-AF65-F5344CB8AC3E}">
        <p14:creationId xmlns:p14="http://schemas.microsoft.com/office/powerpoint/2010/main" xmlns="" val="3742387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166DAE9B-84F4-4D72-80C4-1D1ED5023BED}" type="slidenum">
              <a:rPr lang="en-US"/>
              <a:pPr>
                <a:defRPr/>
              </a:pPr>
              <a:t>‹#›</a:t>
            </a:fld>
            <a:endParaRPr lang="en-US"/>
          </a:p>
        </p:txBody>
      </p:sp>
    </p:spTree>
    <p:extLst>
      <p:ext uri="{BB962C8B-B14F-4D97-AF65-F5344CB8AC3E}">
        <p14:creationId xmlns:p14="http://schemas.microsoft.com/office/powerpoint/2010/main" xmlns="" val="868674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DD3B9CC-B3E1-4D1E-96DE-ED54806F94DD}" type="slidenum">
              <a:rPr lang="en-US"/>
              <a:pPr>
                <a:defRPr/>
              </a:pPr>
              <a:t>‹#›</a:t>
            </a:fld>
            <a:endParaRPr lang="en-US"/>
          </a:p>
        </p:txBody>
      </p:sp>
    </p:spTree>
    <p:extLst>
      <p:ext uri="{BB962C8B-B14F-4D97-AF65-F5344CB8AC3E}">
        <p14:creationId xmlns:p14="http://schemas.microsoft.com/office/powerpoint/2010/main" xmlns="" val="979373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E3AF8BFE-A638-4383-8675-97ED891ED78E}" type="slidenum">
              <a:rPr lang="en-US"/>
              <a:pPr>
                <a:defRPr/>
              </a:pPr>
              <a:t>‹#›</a:t>
            </a:fld>
            <a:endParaRPr lang="en-US"/>
          </a:p>
        </p:txBody>
      </p:sp>
    </p:spTree>
    <p:extLst>
      <p:ext uri="{BB962C8B-B14F-4D97-AF65-F5344CB8AC3E}">
        <p14:creationId xmlns:p14="http://schemas.microsoft.com/office/powerpoint/2010/main" xmlns="" val="202896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F0F308-9144-4253-841B-5040BC9CF964}" type="datetime1">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18189C-EC5C-4C08-A7A8-BB204073DEA7}" type="slidenum">
              <a:rPr lang="en-US"/>
              <a:pPr>
                <a:defRPr/>
              </a:pPr>
              <a:t>‹#›</a:t>
            </a:fld>
            <a:endParaRPr lang="en-US"/>
          </a:p>
        </p:txBody>
      </p:sp>
    </p:spTree>
    <p:extLst>
      <p:ext uri="{BB962C8B-B14F-4D97-AF65-F5344CB8AC3E}">
        <p14:creationId xmlns:p14="http://schemas.microsoft.com/office/powerpoint/2010/main" xmlns="" val="415386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794E06F-DEF9-4888-85E6-41AA5ABC013F}" type="slidenum">
              <a:rPr lang="en-US"/>
              <a:pPr>
                <a:defRPr/>
              </a:pPr>
              <a:t>‹#›</a:t>
            </a:fld>
            <a:endParaRPr lang="en-US"/>
          </a:p>
        </p:txBody>
      </p:sp>
    </p:spTree>
    <p:extLst>
      <p:ext uri="{BB962C8B-B14F-4D97-AF65-F5344CB8AC3E}">
        <p14:creationId xmlns:p14="http://schemas.microsoft.com/office/powerpoint/2010/main" xmlns="" val="821917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FAB7609C-10CB-4361-B9ED-75FA30AB6911}" type="slidenum">
              <a:rPr lang="en-US"/>
              <a:pPr>
                <a:defRPr/>
              </a:pPr>
              <a:t>‹#›</a:t>
            </a:fld>
            <a:endParaRPr lang="en-US"/>
          </a:p>
        </p:txBody>
      </p:sp>
    </p:spTree>
    <p:extLst>
      <p:ext uri="{BB962C8B-B14F-4D97-AF65-F5344CB8AC3E}">
        <p14:creationId xmlns:p14="http://schemas.microsoft.com/office/powerpoint/2010/main" xmlns="" val="4032397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F8EE053E-5F17-4A80-ACF6-1BC2F342424C}" type="slidenum">
              <a:rPr lang="en-US"/>
              <a:pPr>
                <a:defRPr/>
              </a:pPr>
              <a:t>‹#›</a:t>
            </a:fld>
            <a:endParaRPr lang="en-US"/>
          </a:p>
        </p:txBody>
      </p:sp>
    </p:spTree>
    <p:extLst>
      <p:ext uri="{BB962C8B-B14F-4D97-AF65-F5344CB8AC3E}">
        <p14:creationId xmlns:p14="http://schemas.microsoft.com/office/powerpoint/2010/main" xmlns="" val="4203665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556B2B18-CAC2-43EB-8D99-81362655A22C}" type="slidenum">
              <a:rPr lang="en-US"/>
              <a:pPr>
                <a:defRPr/>
              </a:pPr>
              <a:t>‹#›</a:t>
            </a:fld>
            <a:endParaRPr lang="en-US"/>
          </a:p>
        </p:txBody>
      </p:sp>
    </p:spTree>
    <p:extLst>
      <p:ext uri="{BB962C8B-B14F-4D97-AF65-F5344CB8AC3E}">
        <p14:creationId xmlns:p14="http://schemas.microsoft.com/office/powerpoint/2010/main" xmlns="" val="330794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76AF6666-A5FD-432C-ACCC-760A01BEAF0E}" type="slidenum">
              <a:rPr lang="en-US"/>
              <a:pPr>
                <a:defRPr/>
              </a:pPr>
              <a:t>‹#›</a:t>
            </a:fld>
            <a:endParaRPr lang="en-US"/>
          </a:p>
        </p:txBody>
      </p:sp>
    </p:spTree>
    <p:extLst>
      <p:ext uri="{BB962C8B-B14F-4D97-AF65-F5344CB8AC3E}">
        <p14:creationId xmlns:p14="http://schemas.microsoft.com/office/powerpoint/2010/main" xmlns="" val="3784140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D47F9B3E-21D1-4BA7-B0F2-BEA3C3AC00F4}" type="slidenum">
              <a:rPr lang="en-US"/>
              <a:pPr>
                <a:defRPr/>
              </a:pPr>
              <a:t>‹#›</a:t>
            </a:fld>
            <a:endParaRPr lang="en-US"/>
          </a:p>
        </p:txBody>
      </p:sp>
    </p:spTree>
    <p:extLst>
      <p:ext uri="{BB962C8B-B14F-4D97-AF65-F5344CB8AC3E}">
        <p14:creationId xmlns:p14="http://schemas.microsoft.com/office/powerpoint/2010/main" xmlns="" val="3795003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057400"/>
            <a:ext cx="32004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057400"/>
            <a:ext cx="32004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9F095D19-34F1-4809-9682-13FC7C2235E6}" type="slidenum">
              <a:rPr lang="en-US"/>
              <a:pPr>
                <a:defRPr/>
              </a:pPr>
              <a:t>‹#›</a:t>
            </a:fld>
            <a:endParaRPr lang="en-US"/>
          </a:p>
        </p:txBody>
      </p:sp>
    </p:spTree>
    <p:extLst>
      <p:ext uri="{BB962C8B-B14F-4D97-AF65-F5344CB8AC3E}">
        <p14:creationId xmlns:p14="http://schemas.microsoft.com/office/powerpoint/2010/main" xmlns="" val="1840250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3474FBA1-7D8C-422D-BAF4-9783BD225DB2}" type="slidenum">
              <a:rPr lang="en-US"/>
              <a:pPr>
                <a:defRPr/>
              </a:pPr>
              <a:t>‹#›</a:t>
            </a:fld>
            <a:endParaRPr lang="en-US"/>
          </a:p>
        </p:txBody>
      </p:sp>
    </p:spTree>
    <p:extLst>
      <p:ext uri="{BB962C8B-B14F-4D97-AF65-F5344CB8AC3E}">
        <p14:creationId xmlns:p14="http://schemas.microsoft.com/office/powerpoint/2010/main" xmlns="" val="2682908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7A4E2786-2F1A-4384-B78B-C954454EF0B3}" type="slidenum">
              <a:rPr lang="en-US"/>
              <a:pPr>
                <a:defRPr/>
              </a:pPr>
              <a:t>‹#›</a:t>
            </a:fld>
            <a:endParaRPr lang="en-US"/>
          </a:p>
        </p:txBody>
      </p:sp>
    </p:spTree>
    <p:extLst>
      <p:ext uri="{BB962C8B-B14F-4D97-AF65-F5344CB8AC3E}">
        <p14:creationId xmlns:p14="http://schemas.microsoft.com/office/powerpoint/2010/main" xmlns="" val="3579389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5E1751D-2092-4E56-926F-455543C47A7F}" type="slidenum">
              <a:rPr lang="en-US"/>
              <a:pPr>
                <a:defRPr/>
              </a:pPr>
              <a:t>‹#›</a:t>
            </a:fld>
            <a:endParaRPr lang="en-US"/>
          </a:p>
        </p:txBody>
      </p:sp>
    </p:spTree>
    <p:extLst>
      <p:ext uri="{BB962C8B-B14F-4D97-AF65-F5344CB8AC3E}">
        <p14:creationId xmlns:p14="http://schemas.microsoft.com/office/powerpoint/2010/main" xmlns="" val="58343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B8EE10-699F-4C7B-B9B5-4ECD4EBC20F0}" type="datetime1">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C0C7A2-2040-4232-913D-553CB0623525}" type="slidenum">
              <a:rPr lang="en-US"/>
              <a:pPr>
                <a:defRPr/>
              </a:pPr>
              <a:t>‹#›</a:t>
            </a:fld>
            <a:endParaRPr lang="en-US"/>
          </a:p>
        </p:txBody>
      </p:sp>
    </p:spTree>
    <p:extLst>
      <p:ext uri="{BB962C8B-B14F-4D97-AF65-F5344CB8AC3E}">
        <p14:creationId xmlns:p14="http://schemas.microsoft.com/office/powerpoint/2010/main" xmlns="" val="540187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5A92EEE-882D-478C-82A3-E79E0A6D5016}" type="slidenum">
              <a:rPr lang="en-US"/>
              <a:pPr>
                <a:defRPr/>
              </a:pPr>
              <a:t>‹#›</a:t>
            </a:fld>
            <a:endParaRPr lang="en-US"/>
          </a:p>
        </p:txBody>
      </p:sp>
    </p:spTree>
    <p:extLst>
      <p:ext uri="{BB962C8B-B14F-4D97-AF65-F5344CB8AC3E}">
        <p14:creationId xmlns:p14="http://schemas.microsoft.com/office/powerpoint/2010/main" xmlns="" val="773565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DE828BA-E60F-4806-AAB1-92B423C313FF}" type="slidenum">
              <a:rPr lang="en-US"/>
              <a:pPr>
                <a:defRPr/>
              </a:pPr>
              <a:t>‹#›</a:t>
            </a:fld>
            <a:endParaRPr lang="en-US"/>
          </a:p>
        </p:txBody>
      </p:sp>
    </p:spTree>
    <p:extLst>
      <p:ext uri="{BB962C8B-B14F-4D97-AF65-F5344CB8AC3E}">
        <p14:creationId xmlns:p14="http://schemas.microsoft.com/office/powerpoint/2010/main" xmlns="" val="2959332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5EDC2B53-8A26-4474-910C-DFAD742A191E}" type="slidenum">
              <a:rPr lang="en-US"/>
              <a:pPr>
                <a:defRPr/>
              </a:pPr>
              <a:t>‹#›</a:t>
            </a:fld>
            <a:endParaRPr lang="en-US"/>
          </a:p>
        </p:txBody>
      </p:sp>
    </p:spTree>
    <p:extLst>
      <p:ext uri="{BB962C8B-B14F-4D97-AF65-F5344CB8AC3E}">
        <p14:creationId xmlns:p14="http://schemas.microsoft.com/office/powerpoint/2010/main" xmlns="" val="2857470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32D6AE83-4D3B-4773-A065-11A299BE57DD}" type="slidenum">
              <a:rPr lang="en-US"/>
              <a:pPr>
                <a:defRPr/>
              </a:pPr>
              <a:t>‹#›</a:t>
            </a:fld>
            <a:endParaRPr lang="en-US"/>
          </a:p>
        </p:txBody>
      </p:sp>
    </p:spTree>
    <p:extLst>
      <p:ext uri="{BB962C8B-B14F-4D97-AF65-F5344CB8AC3E}">
        <p14:creationId xmlns:p14="http://schemas.microsoft.com/office/powerpoint/2010/main" xmlns="" val="1187059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spcBef>
                <a:spcPct val="50000"/>
              </a:spcBef>
            </a:pPr>
            <a:endParaRPr lang="en-US" sz="1000">
              <a:solidFill>
                <a:srgbClr val="000000"/>
              </a:solidFill>
            </a:endParaRPr>
          </a:p>
        </p:txBody>
      </p:sp>
      <p:sp>
        <p:nvSpPr>
          <p:cNvPr id="3" name="Rectangle 3"/>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spcBef>
                <a:spcPct val="50000"/>
              </a:spcBef>
            </a:pPr>
            <a:endParaRPr lang="en-US" sz="1000">
              <a:solidFill>
                <a:srgbClr val="000000"/>
              </a:solidFill>
            </a:endParaRPr>
          </a:p>
        </p:txBody>
      </p:sp>
      <p:sp>
        <p:nvSpPr>
          <p:cNvPr id="4" name="Slide Number Placeholder 5"/>
          <p:cNvSpPr>
            <a:spLocks noGrp="1"/>
          </p:cNvSpPr>
          <p:nvPr>
            <p:ph type="sldNum" sz="quarter" idx="10"/>
          </p:nvPr>
        </p:nvSpPr>
        <p:spPr/>
        <p:txBody>
          <a:bodyPr/>
          <a:lstStyle>
            <a:lvl1pPr>
              <a:defRPr smtClean="0">
                <a:solidFill>
                  <a:srgbClr val="595959"/>
                </a:solidFill>
              </a:defRPr>
            </a:lvl1pPr>
          </a:lstStyle>
          <a:p>
            <a:pPr>
              <a:defRPr/>
            </a:pPr>
            <a:fld id="{A36BED57-9CF0-40A3-BB11-CF03AD06EBB2}" type="slidenum">
              <a:rPr lang="en-US"/>
              <a:pPr>
                <a:defRPr/>
              </a:pPr>
              <a:t>‹#›</a:t>
            </a:fld>
            <a:endParaRPr lang="en-US"/>
          </a:p>
        </p:txBody>
      </p:sp>
    </p:spTree>
    <p:extLst>
      <p:ext uri="{BB962C8B-B14F-4D97-AF65-F5344CB8AC3E}">
        <p14:creationId xmlns:p14="http://schemas.microsoft.com/office/powerpoint/2010/main" xmlns="" val="1103075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tx2"/>
              </a:buClr>
              <a:defRPr sz="2400">
                <a:solidFill>
                  <a:schemeClr val="tx1"/>
                </a:solidFill>
              </a:defRPr>
            </a:lvl1pPr>
            <a:lvl2pPr>
              <a:lnSpc>
                <a:spcPts val="2800"/>
              </a:lnSpc>
              <a:buClr>
                <a:schemeClr val="tx2"/>
              </a:buClr>
              <a:buFont typeface="Lucida Grande"/>
              <a:buChar char="–"/>
              <a:defRPr sz="2400">
                <a:solidFill>
                  <a:schemeClr val="tx1"/>
                </a:solidFill>
              </a:defRPr>
            </a:lvl2pPr>
            <a:lvl3pPr>
              <a:lnSpc>
                <a:spcPts val="2800"/>
              </a:lnSpc>
              <a:buClr>
                <a:schemeClr val="tx2"/>
              </a:buClr>
              <a:buSzPct val="85000"/>
              <a:buFont typeface="Courier New"/>
              <a:buChar char="o"/>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466358E7-9BFB-4203-9840-CD23233FD4F7}" type="slidenum">
              <a:rPr lang="en-US"/>
              <a:pPr>
                <a:defRPr/>
              </a:pPr>
              <a:t>‹#›</a:t>
            </a:fld>
            <a:endParaRPr lang="en-US"/>
          </a:p>
        </p:txBody>
      </p:sp>
    </p:spTree>
    <p:extLst>
      <p:ext uri="{BB962C8B-B14F-4D97-AF65-F5344CB8AC3E}">
        <p14:creationId xmlns:p14="http://schemas.microsoft.com/office/powerpoint/2010/main" xmlns="" val="11681309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0 pt.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500"/>
              </a:lnSpc>
              <a:buClr>
                <a:schemeClr val="tx2"/>
              </a:buClr>
              <a:defRPr/>
            </a:lvl1pPr>
            <a:lvl2pPr>
              <a:lnSpc>
                <a:spcPts val="2500"/>
              </a:lnSpc>
              <a:buClr>
                <a:schemeClr val="tx2"/>
              </a:buClr>
              <a:buFont typeface="Lucida Grande"/>
              <a:buChar char="–"/>
              <a:defRPr/>
            </a:lvl2pPr>
            <a:lvl3pPr>
              <a:lnSpc>
                <a:spcPts val="2500"/>
              </a:lnSpc>
              <a:buClr>
                <a:schemeClr val="tx2"/>
              </a:buClr>
              <a:buSzPct val="85000"/>
              <a:buFont typeface="Courier New"/>
              <a:buChar char="o"/>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9BE08E6C-2514-41B3-BB6E-A6CC796983BF}" type="slidenum">
              <a:rPr lang="en-US"/>
              <a:pPr>
                <a:defRPr/>
              </a:pPr>
              <a:t>‹#›</a:t>
            </a:fld>
            <a:endParaRPr lang="en-US"/>
          </a:p>
        </p:txBody>
      </p:sp>
    </p:spTree>
    <p:extLst>
      <p:ext uri="{BB962C8B-B14F-4D97-AF65-F5344CB8AC3E}">
        <p14:creationId xmlns:p14="http://schemas.microsoft.com/office/powerpoint/2010/main" xmlns="" val="116750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838200" y="1905000"/>
            <a:ext cx="7467600" cy="4486240"/>
          </a:xfrm>
          <a:ln>
            <a:noFill/>
          </a:ln>
        </p:spPr>
        <p:txBody>
          <a:bodyPr/>
          <a:lstStyle/>
          <a:p>
            <a:pPr lvl="0"/>
            <a:r>
              <a:rPr lang="en-US" noProof="0" dirty="0" smtClean="0"/>
              <a:t>Click icon to add table</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smtClean="0">
                <a:solidFill>
                  <a:srgbClr val="595959"/>
                </a:solidFill>
              </a:defRPr>
            </a:lvl1pPr>
          </a:lstStyle>
          <a:p>
            <a:pPr>
              <a:defRPr/>
            </a:pPr>
            <a:fld id="{C8DBD030-F17A-40BE-8D09-F61D38936477}" type="slidenum">
              <a:rPr lang="en-US"/>
              <a:pPr>
                <a:defRPr/>
              </a:pPr>
              <a:t>‹#›</a:t>
            </a:fld>
            <a:endParaRPr lang="en-US"/>
          </a:p>
        </p:txBody>
      </p:sp>
    </p:spTree>
    <p:extLst>
      <p:ext uri="{BB962C8B-B14F-4D97-AF65-F5344CB8AC3E}">
        <p14:creationId xmlns:p14="http://schemas.microsoft.com/office/powerpoint/2010/main" xmlns="" val="23373981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smart art graphic">
    <p:spTree>
      <p:nvGrpSpPr>
        <p:cNvPr id="1" name=""/>
        <p:cNvGrpSpPr/>
        <p:nvPr/>
      </p:nvGrpSpPr>
      <p:grpSpPr>
        <a:xfrm>
          <a:off x="0" y="0"/>
          <a:ext cx="0" cy="0"/>
          <a:chOff x="0" y="0"/>
          <a:chExt cx="0" cy="0"/>
        </a:xfrm>
      </p:grpSpPr>
      <p:sp>
        <p:nvSpPr>
          <p:cNvPr id="9" name="SmartArt Placeholder 8"/>
          <p:cNvSpPr>
            <a:spLocks noGrp="1"/>
          </p:cNvSpPr>
          <p:nvPr>
            <p:ph type="dgm" sz="quarter" idx="12"/>
          </p:nvPr>
        </p:nvSpPr>
        <p:spPr>
          <a:xfrm>
            <a:off x="990600" y="1981200"/>
            <a:ext cx="7315200" cy="4191000"/>
          </a:xfrm>
        </p:spPr>
        <p:txBody>
          <a:bodyPr/>
          <a:lstStyle/>
          <a:p>
            <a:pPr lvl="0"/>
            <a:r>
              <a:rPr lang="en-US" noProof="0" smtClean="0"/>
              <a:t>Click icon to add SmartArt graphic</a:t>
            </a:r>
            <a:endParaRPr lang="en-US" noProof="0"/>
          </a:p>
        </p:txBody>
      </p:sp>
      <p:sp>
        <p:nvSpPr>
          <p:cNvPr id="8" name="Title 7"/>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3"/>
          </p:nvPr>
        </p:nvSpPr>
        <p:spPr/>
        <p:txBody>
          <a:bodyPr/>
          <a:lstStyle>
            <a:lvl1pPr>
              <a:defRPr smtClean="0">
                <a:solidFill>
                  <a:srgbClr val="595959"/>
                </a:solidFill>
              </a:defRPr>
            </a:lvl1pPr>
          </a:lstStyle>
          <a:p>
            <a:pPr>
              <a:defRPr/>
            </a:pPr>
            <a:fld id="{083FFF1F-8A89-4AAD-B887-70FBF615B33C}" type="slidenum">
              <a:rPr lang="en-US"/>
              <a:pPr>
                <a:defRPr/>
              </a:pPr>
              <a:t>‹#›</a:t>
            </a:fld>
            <a:endParaRPr lang="en-US"/>
          </a:p>
        </p:txBody>
      </p:sp>
    </p:spTree>
    <p:extLst>
      <p:ext uri="{BB962C8B-B14F-4D97-AF65-F5344CB8AC3E}">
        <p14:creationId xmlns:p14="http://schemas.microsoft.com/office/powerpoint/2010/main" xmlns="" val="318029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and vertical photo">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1143000" y="2057400"/>
            <a:ext cx="3352800" cy="4267200"/>
          </a:xfrm>
        </p:spPr>
        <p:txBody>
          <a:bodyPr/>
          <a:lstStyle>
            <a:lvl1pPr>
              <a:defRPr sz="1800"/>
            </a:lvl1pPr>
            <a:lvl2pPr>
              <a:defRPr sz="1800"/>
            </a:lvl2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Picture Placeholder 6"/>
          <p:cNvSpPr>
            <a:spLocks noGrp="1"/>
          </p:cNvSpPr>
          <p:nvPr>
            <p:ph type="pic" sz="quarter" idx="13"/>
          </p:nvPr>
        </p:nvSpPr>
        <p:spPr>
          <a:xfrm>
            <a:off x="5562600" y="1447800"/>
            <a:ext cx="3429000" cy="5257800"/>
          </a:xfrm>
          <a:noFill/>
          <a:ln>
            <a:noFill/>
          </a:ln>
        </p:spPr>
        <p:txBody>
          <a:bodyPr/>
          <a:lstStyle/>
          <a:p>
            <a:pPr lvl="0"/>
            <a:r>
              <a:rPr lang="en-US" noProof="0" smtClean="0"/>
              <a:t>Drag picture to placeholder or click icon to add</a:t>
            </a:r>
            <a:endParaRPr lang="en-US" noProof="0"/>
          </a:p>
        </p:txBody>
      </p:sp>
      <p:sp>
        <p:nvSpPr>
          <p:cNvPr id="5" name="Slide Number Placeholder 5"/>
          <p:cNvSpPr>
            <a:spLocks noGrp="1"/>
          </p:cNvSpPr>
          <p:nvPr>
            <p:ph type="sldNum" sz="quarter" idx="15"/>
          </p:nvPr>
        </p:nvSpPr>
        <p:spPr>
          <a:xfrm>
            <a:off x="6781800" y="6324600"/>
            <a:ext cx="2133600" cy="349250"/>
          </a:xfrm>
        </p:spPr>
        <p:txBody>
          <a:bodyPr/>
          <a:lstStyle>
            <a:lvl1pPr>
              <a:defRPr smtClean="0"/>
            </a:lvl1pPr>
          </a:lstStyle>
          <a:p>
            <a:pPr>
              <a:defRPr/>
            </a:pPr>
            <a:fld id="{0BABCE1E-DA50-4DCB-A0C6-F3791081422D}" type="slidenum">
              <a:rPr lang="en-US"/>
              <a:pPr>
                <a:defRPr/>
              </a:pPr>
              <a:t>‹#›</a:t>
            </a:fld>
            <a:endParaRPr lang="en-US"/>
          </a:p>
        </p:txBody>
      </p:sp>
    </p:spTree>
    <p:extLst>
      <p:ext uri="{BB962C8B-B14F-4D97-AF65-F5344CB8AC3E}">
        <p14:creationId xmlns:p14="http://schemas.microsoft.com/office/powerpoint/2010/main" xmlns="" val="325380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156C67-D8CE-4A82-96A3-28BED318A4CC}" type="datetime1">
              <a:rPr lang="en-US"/>
              <a:pPr>
                <a:defRPr/>
              </a:pPr>
              <a:t>1/23/2013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51814D-9D60-4801-B20B-F9F4FCA3703E}" type="slidenum">
              <a:rPr lang="en-US"/>
              <a:pPr>
                <a:defRPr/>
              </a:pPr>
              <a:t>‹#›</a:t>
            </a:fld>
            <a:endParaRPr lang="en-US"/>
          </a:p>
        </p:txBody>
      </p:sp>
    </p:spTree>
    <p:extLst>
      <p:ext uri="{BB962C8B-B14F-4D97-AF65-F5344CB8AC3E}">
        <p14:creationId xmlns:p14="http://schemas.microsoft.com/office/powerpoint/2010/main" xmlns="" val="252287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and two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764792" y="4645152"/>
            <a:ext cx="2743200" cy="1819656"/>
          </a:xfrm>
          <a:noFill/>
          <a:ln>
            <a:noFill/>
          </a:ln>
        </p:spPr>
        <p:txBody>
          <a:bodyPr/>
          <a:lstStyle/>
          <a:p>
            <a:pPr lvl="0"/>
            <a:r>
              <a:rPr lang="en-US" noProof="0" smtClean="0"/>
              <a:t>Drag picture to placeholder or click icon to add</a:t>
            </a:r>
            <a:endParaRPr lang="en-US" noProof="0"/>
          </a:p>
        </p:txBody>
      </p:sp>
      <p:sp>
        <p:nvSpPr>
          <p:cNvPr id="9" name="Text Placeholder 8"/>
          <p:cNvSpPr>
            <a:spLocks noGrp="1"/>
          </p:cNvSpPr>
          <p:nvPr>
            <p:ph type="body" sz="quarter" idx="14"/>
          </p:nvPr>
        </p:nvSpPr>
        <p:spPr>
          <a:xfrm>
            <a:off x="1600200" y="2176272"/>
            <a:ext cx="6096000" cy="2014728"/>
          </a:xfrm>
        </p:spPr>
        <p:txBody>
          <a:bodyPr/>
          <a:lstStyle>
            <a:lvl1pPr marL="0" indent="0">
              <a:lnSpc>
                <a:spcPts val="2250"/>
              </a:lnSpc>
              <a:spcBef>
                <a:spcPts val="1200"/>
              </a:spcBef>
              <a:buClr>
                <a:schemeClr val="accent6"/>
              </a:buClr>
              <a:buSzPct val="130000"/>
              <a:buFontTx/>
              <a:buNone/>
              <a:defRPr sz="1800">
                <a:solidFill>
                  <a:schemeClr val="tx1"/>
                </a:solidFill>
              </a:defRPr>
            </a:lvl1pPr>
            <a:lvl2pPr marL="274320" indent="-274320">
              <a:lnSpc>
                <a:spcPts val="2250"/>
              </a:lnSpc>
              <a:spcBef>
                <a:spcPts val="1200"/>
              </a:spcBef>
              <a:buClr>
                <a:schemeClr val="tx2"/>
              </a:buClr>
              <a:buSzPct val="130000"/>
              <a:buFont typeface="Arial"/>
              <a:buChar char="•"/>
              <a:defRPr sz="1800">
                <a:solidFill>
                  <a:schemeClr val="tx1"/>
                </a:solidFill>
              </a:defRPr>
            </a:lvl2pPr>
          </a:lstStyle>
          <a:p>
            <a:pPr lvl="0"/>
            <a:r>
              <a:rPr lang="en-US" dirty="0" smtClean="0"/>
              <a:t>Click to edit Master text styles</a:t>
            </a:r>
          </a:p>
          <a:p>
            <a:pPr lvl="1"/>
            <a:r>
              <a:rPr lang="en-US" dirty="0" smtClean="0"/>
              <a:t>Second level</a:t>
            </a:r>
          </a:p>
        </p:txBody>
      </p:sp>
      <p:sp>
        <p:nvSpPr>
          <p:cNvPr id="10" name="Picture Placeholder 6"/>
          <p:cNvSpPr>
            <a:spLocks noGrp="1"/>
          </p:cNvSpPr>
          <p:nvPr>
            <p:ph type="pic" sz="quarter" idx="15"/>
          </p:nvPr>
        </p:nvSpPr>
        <p:spPr>
          <a:xfrm>
            <a:off x="4736592" y="4645152"/>
            <a:ext cx="2743200" cy="1819656"/>
          </a:xfrm>
          <a:noFill/>
          <a:ln>
            <a:noFill/>
          </a:ln>
        </p:spPr>
        <p:txBody>
          <a:bodyPr/>
          <a:lstStyle/>
          <a:p>
            <a:pPr lvl="0"/>
            <a:r>
              <a:rPr lang="en-US" noProof="0" smtClean="0"/>
              <a:t>Drag picture to placeholder or click icon to add</a:t>
            </a:r>
            <a:endParaRPr lang="en-US" noProof="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6"/>
          </p:nvPr>
        </p:nvSpPr>
        <p:spPr/>
        <p:txBody>
          <a:bodyPr/>
          <a:lstStyle>
            <a:lvl1pPr>
              <a:defRPr smtClean="0">
                <a:solidFill>
                  <a:srgbClr val="595959"/>
                </a:solidFill>
              </a:defRPr>
            </a:lvl1pPr>
          </a:lstStyle>
          <a:p>
            <a:pPr>
              <a:defRPr/>
            </a:pPr>
            <a:fld id="{AA0132C0-5296-4C35-A3F6-48C380D8C909}" type="slidenum">
              <a:rPr lang="en-US"/>
              <a:pPr>
                <a:defRPr/>
              </a:pPr>
              <a:t>‹#›</a:t>
            </a:fld>
            <a:endParaRPr lang="en-US"/>
          </a:p>
        </p:txBody>
      </p:sp>
    </p:spTree>
    <p:extLst>
      <p:ext uri="{BB962C8B-B14F-4D97-AF65-F5344CB8AC3E}">
        <p14:creationId xmlns:p14="http://schemas.microsoft.com/office/powerpoint/2010/main" xmlns="" val="5815147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with three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5800" y="5004816"/>
            <a:ext cx="2560320" cy="1700784"/>
          </a:xfrm>
          <a:noFill/>
          <a:ln>
            <a:noFill/>
          </a:ln>
        </p:spPr>
        <p:txBody>
          <a:bodyPr/>
          <a:lstStyle/>
          <a:p>
            <a:pPr lvl="0"/>
            <a:r>
              <a:rPr lang="en-US" noProof="0" smtClean="0"/>
              <a:t>Drag picture to placeholder or click icon to add</a:t>
            </a:r>
            <a:endParaRPr lang="en-US" noProof="0"/>
          </a:p>
        </p:txBody>
      </p:sp>
      <p:sp>
        <p:nvSpPr>
          <p:cNvPr id="9" name="Text Placeholder 8"/>
          <p:cNvSpPr>
            <a:spLocks noGrp="1"/>
          </p:cNvSpPr>
          <p:nvPr>
            <p:ph type="body" sz="quarter" idx="14"/>
          </p:nvPr>
        </p:nvSpPr>
        <p:spPr>
          <a:xfrm>
            <a:off x="1600200" y="2176272"/>
            <a:ext cx="5943600" cy="2667000"/>
          </a:xfrm>
        </p:spPr>
        <p:txBody>
          <a:bodyPr/>
          <a:lstStyle>
            <a:lvl1pPr marL="274320" indent="-274320">
              <a:lnSpc>
                <a:spcPts val="2250"/>
              </a:lnSpc>
              <a:spcBef>
                <a:spcPts val="1200"/>
              </a:spcBef>
              <a:buClr>
                <a:schemeClr val="tx2"/>
              </a:buClr>
              <a:buSzPct val="130000"/>
              <a:defRPr sz="1800">
                <a:solidFill>
                  <a:schemeClr val="tx1"/>
                </a:solidFill>
              </a:defRPr>
            </a:lvl1pPr>
            <a:lvl2pPr marL="548640">
              <a:lnSpc>
                <a:spcPts val="2250"/>
              </a:lnSpc>
              <a:spcBef>
                <a:spcPts val="1200"/>
              </a:spcBef>
              <a:buClr>
                <a:schemeClr val="tx2"/>
              </a:buClr>
              <a:defRPr sz="1800">
                <a:solidFill>
                  <a:schemeClr val="tx1"/>
                </a:solidFill>
              </a:defRPr>
            </a:lvl2pPr>
          </a:lstStyle>
          <a:p>
            <a:pPr lvl="0"/>
            <a:r>
              <a:rPr lang="en-US" dirty="0" smtClean="0"/>
              <a:t>Click to edit Master text styles</a:t>
            </a:r>
          </a:p>
          <a:p>
            <a:pPr lvl="1"/>
            <a:r>
              <a:rPr lang="en-US" dirty="0" smtClean="0"/>
              <a:t>Second level</a:t>
            </a:r>
          </a:p>
        </p:txBody>
      </p:sp>
      <p:sp>
        <p:nvSpPr>
          <p:cNvPr id="11" name="Picture Placeholder 6"/>
          <p:cNvSpPr>
            <a:spLocks noGrp="1"/>
          </p:cNvSpPr>
          <p:nvPr>
            <p:ph type="pic" sz="quarter" idx="16"/>
          </p:nvPr>
        </p:nvSpPr>
        <p:spPr>
          <a:xfrm>
            <a:off x="5943600" y="5004816"/>
            <a:ext cx="2560320" cy="1700784"/>
          </a:xfrm>
          <a:noFill/>
          <a:ln>
            <a:noFill/>
          </a:ln>
        </p:spPr>
        <p:txBody>
          <a:bodyPr/>
          <a:lstStyle/>
          <a:p>
            <a:pPr lvl="0"/>
            <a:r>
              <a:rPr lang="en-US" noProof="0" smtClean="0"/>
              <a:t>Drag picture to placeholder or click icon to add</a:t>
            </a:r>
            <a:endParaRPr lang="en-US" noProof="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13" name="Picture Placeholder 6"/>
          <p:cNvSpPr>
            <a:spLocks noGrp="1"/>
          </p:cNvSpPr>
          <p:nvPr>
            <p:ph type="pic" sz="quarter" idx="15"/>
          </p:nvPr>
        </p:nvSpPr>
        <p:spPr>
          <a:xfrm>
            <a:off x="3319272" y="5004816"/>
            <a:ext cx="2560320" cy="1700784"/>
          </a:xfrm>
          <a:noFill/>
          <a:ln>
            <a:noFill/>
          </a:ln>
        </p:spPr>
        <p:txBody>
          <a:bodyPr/>
          <a:lstStyle/>
          <a:p>
            <a:pPr lvl="0"/>
            <a:r>
              <a:rPr lang="en-US" noProof="0" smtClean="0"/>
              <a:t>Drag picture to placeholder or click icon to add</a:t>
            </a:r>
            <a:endParaRPr lang="en-US" noProof="0"/>
          </a:p>
        </p:txBody>
      </p:sp>
      <p:sp>
        <p:nvSpPr>
          <p:cNvPr id="8" name="Slide Number Placeholder 5"/>
          <p:cNvSpPr>
            <a:spLocks noGrp="1"/>
          </p:cNvSpPr>
          <p:nvPr>
            <p:ph type="sldNum" sz="quarter" idx="17"/>
          </p:nvPr>
        </p:nvSpPr>
        <p:spPr/>
        <p:txBody>
          <a:bodyPr/>
          <a:lstStyle>
            <a:lvl1pPr>
              <a:defRPr smtClean="0">
                <a:solidFill>
                  <a:srgbClr val="595959"/>
                </a:solidFill>
              </a:defRPr>
            </a:lvl1pPr>
          </a:lstStyle>
          <a:p>
            <a:pPr>
              <a:defRPr/>
            </a:pPr>
            <a:fld id="{E2F2C93E-403E-4FA3-96C0-44F138BBB0D1}" type="slidenum">
              <a:rPr lang="en-US"/>
              <a:pPr>
                <a:defRPr/>
              </a:pPr>
              <a:t>‹#›</a:t>
            </a:fld>
            <a:endParaRPr lang="en-US"/>
          </a:p>
        </p:txBody>
      </p:sp>
    </p:spTree>
    <p:extLst>
      <p:ext uri="{BB962C8B-B14F-4D97-AF65-F5344CB8AC3E}">
        <p14:creationId xmlns:p14="http://schemas.microsoft.com/office/powerpoint/2010/main" xmlns="" val="39603669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hoto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Picture Placeholder 4"/>
          <p:cNvSpPr>
            <a:spLocks noGrp="1"/>
          </p:cNvSpPr>
          <p:nvPr>
            <p:ph type="pic" sz="quarter" idx="11"/>
          </p:nvPr>
        </p:nvSpPr>
        <p:spPr>
          <a:xfrm>
            <a:off x="162560" y="1463040"/>
            <a:ext cx="8829040" cy="4348480"/>
          </a:xfrm>
          <a:ln>
            <a:noFill/>
          </a:ln>
        </p:spPr>
        <p:txBody>
          <a:bodyPr/>
          <a:lstStyle>
            <a:lvl1pPr>
              <a:buFontTx/>
              <a:buNone/>
              <a:defRPr/>
            </a:lvl1pPr>
          </a:lstStyle>
          <a:p>
            <a:pPr lvl="0"/>
            <a:r>
              <a:rPr lang="en-US" noProof="0" smtClean="0"/>
              <a:t>Drag picture to placeholder or click icon to add</a:t>
            </a:r>
            <a:endParaRPr lang="en-US" noProof="0" dirty="0"/>
          </a:p>
        </p:txBody>
      </p:sp>
      <p:sp>
        <p:nvSpPr>
          <p:cNvPr id="7" name="Text Placeholder 6"/>
          <p:cNvSpPr>
            <a:spLocks noGrp="1"/>
          </p:cNvSpPr>
          <p:nvPr>
            <p:ph type="body" sz="quarter" idx="12"/>
          </p:nvPr>
        </p:nvSpPr>
        <p:spPr>
          <a:xfrm>
            <a:off x="904875" y="6015038"/>
            <a:ext cx="6969125" cy="690562"/>
          </a:xfrm>
          <a:ln>
            <a:noFill/>
          </a:ln>
        </p:spPr>
        <p:txBody>
          <a:bodyPr/>
          <a:lstStyle>
            <a:lvl1pPr>
              <a:buFontTx/>
              <a:buNone/>
              <a:defRPr/>
            </a:lvl1pPr>
          </a:lstStyle>
          <a:p>
            <a:pPr lvl="0"/>
            <a:r>
              <a:rPr lang="en-US" smtClean="0"/>
              <a:t>Click to edit Master text styles</a:t>
            </a:r>
          </a:p>
        </p:txBody>
      </p:sp>
      <p:sp>
        <p:nvSpPr>
          <p:cNvPr id="6" name="Slide Number Placeholder 5"/>
          <p:cNvSpPr>
            <a:spLocks noGrp="1"/>
          </p:cNvSpPr>
          <p:nvPr>
            <p:ph type="sldNum" sz="quarter" idx="13"/>
          </p:nvPr>
        </p:nvSpPr>
        <p:spPr/>
        <p:txBody>
          <a:bodyPr/>
          <a:lstStyle>
            <a:lvl1pPr>
              <a:defRPr/>
            </a:lvl1pPr>
          </a:lstStyle>
          <a:p>
            <a:pPr>
              <a:defRPr/>
            </a:pPr>
            <a:fld id="{7A72D9FB-3BBE-483E-8DFF-E43F2C3C5BF2}" type="slidenum">
              <a:rPr lang="en-US"/>
              <a:pPr>
                <a:defRPr/>
              </a:pPr>
              <a:t>‹#›</a:t>
            </a:fld>
            <a:endParaRPr lang="en-US"/>
          </a:p>
        </p:txBody>
      </p:sp>
    </p:spTree>
    <p:extLst>
      <p:ext uri="{BB962C8B-B14F-4D97-AF65-F5344CB8AC3E}">
        <p14:creationId xmlns:p14="http://schemas.microsoft.com/office/powerpoint/2010/main" xmlns="" val="2126566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spcBef>
                <a:spcPct val="50000"/>
              </a:spcBef>
            </a:pPr>
            <a:endParaRPr lang="en-US" sz="1000">
              <a:solidFill>
                <a:srgbClr val="000000"/>
              </a:solidFill>
            </a:endParaRPr>
          </a:p>
        </p:txBody>
      </p:sp>
      <p:sp>
        <p:nvSpPr>
          <p:cNvPr id="3" name="Slide Number Placeholder 5"/>
          <p:cNvSpPr>
            <a:spLocks noGrp="1"/>
          </p:cNvSpPr>
          <p:nvPr>
            <p:ph type="sldNum" sz="quarter" idx="10"/>
          </p:nvPr>
        </p:nvSpPr>
        <p:spPr/>
        <p:txBody>
          <a:bodyPr/>
          <a:lstStyle>
            <a:lvl1pPr>
              <a:defRPr smtClean="0">
                <a:solidFill>
                  <a:srgbClr val="595959"/>
                </a:solidFill>
              </a:defRPr>
            </a:lvl1pPr>
          </a:lstStyle>
          <a:p>
            <a:pPr>
              <a:defRPr/>
            </a:pPr>
            <a:fld id="{1898C293-F2EF-4277-9AA6-37BD2F3B2ABE}" type="slidenum">
              <a:rPr lang="en-US"/>
              <a:pPr>
                <a:defRPr/>
              </a:pPr>
              <a:t>‹#›</a:t>
            </a:fld>
            <a:endParaRPr lang="en-US"/>
          </a:p>
        </p:txBody>
      </p:sp>
    </p:spTree>
    <p:extLst>
      <p:ext uri="{BB962C8B-B14F-4D97-AF65-F5344CB8AC3E}">
        <p14:creationId xmlns:p14="http://schemas.microsoft.com/office/powerpoint/2010/main" xmlns="" val="37947610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tx2"/>
              </a:buClr>
              <a:defRPr sz="2400">
                <a:solidFill>
                  <a:schemeClr val="tx1"/>
                </a:solidFill>
              </a:defRPr>
            </a:lvl1pPr>
            <a:lvl2pPr>
              <a:lnSpc>
                <a:spcPts val="2800"/>
              </a:lnSpc>
              <a:buClr>
                <a:schemeClr val="tx2"/>
              </a:buClr>
              <a:buFont typeface="Lucida Grande"/>
              <a:buChar char="–"/>
              <a:defRPr sz="2400">
                <a:solidFill>
                  <a:schemeClr val="tx1"/>
                </a:solidFill>
              </a:defRPr>
            </a:lvl2pPr>
            <a:lvl3pPr>
              <a:lnSpc>
                <a:spcPts val="2800"/>
              </a:lnSpc>
              <a:buClr>
                <a:schemeClr val="tx2"/>
              </a:buClr>
              <a:buSzPct val="85000"/>
              <a:buFont typeface="Courier New"/>
              <a:buChar char="o"/>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3C1BE279-DEB4-4ABB-9A94-2E579191629B}" type="slidenum">
              <a:rPr lang="en-US"/>
              <a:pPr>
                <a:defRPr/>
              </a:pPr>
              <a:t>‹#›</a:t>
            </a:fld>
            <a:endParaRPr lang="en-US"/>
          </a:p>
        </p:txBody>
      </p:sp>
    </p:spTree>
    <p:extLst>
      <p:ext uri="{BB962C8B-B14F-4D97-AF65-F5344CB8AC3E}">
        <p14:creationId xmlns:p14="http://schemas.microsoft.com/office/powerpoint/2010/main" xmlns="" val="33797398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spcBef>
                <a:spcPct val="50000"/>
              </a:spcBef>
            </a:pPr>
            <a:endParaRPr lang="en-US" sz="1000">
              <a:solidFill>
                <a:srgbClr val="000000"/>
              </a:solidFill>
            </a:endParaRPr>
          </a:p>
        </p:txBody>
      </p:sp>
      <p:sp>
        <p:nvSpPr>
          <p:cNvPr id="3" name="Rectangle 3"/>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spcBef>
                <a:spcPct val="50000"/>
              </a:spcBef>
            </a:pPr>
            <a:endParaRPr lang="en-US" sz="1000">
              <a:solidFill>
                <a:srgbClr val="000000"/>
              </a:solidFill>
            </a:endParaRPr>
          </a:p>
        </p:txBody>
      </p:sp>
      <p:sp>
        <p:nvSpPr>
          <p:cNvPr id="4" name="Slide Number Placeholder 5"/>
          <p:cNvSpPr>
            <a:spLocks noGrp="1"/>
          </p:cNvSpPr>
          <p:nvPr>
            <p:ph type="sldNum" sz="quarter" idx="10"/>
          </p:nvPr>
        </p:nvSpPr>
        <p:spPr/>
        <p:txBody>
          <a:bodyPr/>
          <a:lstStyle>
            <a:lvl1pPr>
              <a:defRPr smtClean="0">
                <a:solidFill>
                  <a:srgbClr val="595959"/>
                </a:solidFill>
              </a:defRPr>
            </a:lvl1pPr>
          </a:lstStyle>
          <a:p>
            <a:pPr>
              <a:defRPr/>
            </a:pPr>
            <a:fld id="{C0BD272D-14EB-456F-B703-1FD5EFB0071D}" type="slidenum">
              <a:rPr lang="en-US"/>
              <a:pPr>
                <a:defRPr/>
              </a:pPr>
              <a:t>‹#›</a:t>
            </a:fld>
            <a:endParaRPr lang="en-US"/>
          </a:p>
        </p:txBody>
      </p:sp>
    </p:spTree>
    <p:extLst>
      <p:ext uri="{BB962C8B-B14F-4D97-AF65-F5344CB8AC3E}">
        <p14:creationId xmlns:p14="http://schemas.microsoft.com/office/powerpoint/2010/main" xmlns="" val="12296268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tx2"/>
              </a:buClr>
              <a:defRPr sz="2400">
                <a:solidFill>
                  <a:schemeClr val="tx1"/>
                </a:solidFill>
              </a:defRPr>
            </a:lvl1pPr>
            <a:lvl2pPr>
              <a:lnSpc>
                <a:spcPts val="2800"/>
              </a:lnSpc>
              <a:buClr>
                <a:schemeClr val="tx2"/>
              </a:buClr>
              <a:buFont typeface="Lucida Grande"/>
              <a:buChar char="–"/>
              <a:defRPr sz="2400">
                <a:solidFill>
                  <a:schemeClr val="tx1"/>
                </a:solidFill>
              </a:defRPr>
            </a:lvl2pPr>
            <a:lvl3pPr>
              <a:lnSpc>
                <a:spcPts val="2800"/>
              </a:lnSpc>
              <a:buClr>
                <a:schemeClr val="tx2"/>
              </a:buClr>
              <a:buSzPct val="85000"/>
              <a:buFont typeface="Courier New"/>
              <a:buChar char="o"/>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7F23F67D-3267-48AF-99BD-ED3BAD6E5EFD}" type="slidenum">
              <a:rPr lang="en-US"/>
              <a:pPr>
                <a:defRPr/>
              </a:pPr>
              <a:t>‹#›</a:t>
            </a:fld>
            <a:endParaRPr lang="en-US"/>
          </a:p>
        </p:txBody>
      </p:sp>
    </p:spTree>
    <p:extLst>
      <p:ext uri="{BB962C8B-B14F-4D97-AF65-F5344CB8AC3E}">
        <p14:creationId xmlns:p14="http://schemas.microsoft.com/office/powerpoint/2010/main" xmlns="" val="9489156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0 pt.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500"/>
              </a:lnSpc>
              <a:buClr>
                <a:schemeClr val="tx2"/>
              </a:buClr>
              <a:defRPr/>
            </a:lvl1pPr>
            <a:lvl2pPr>
              <a:lnSpc>
                <a:spcPts val="2500"/>
              </a:lnSpc>
              <a:buClr>
                <a:schemeClr val="tx2"/>
              </a:buClr>
              <a:buFont typeface="Lucida Grande"/>
              <a:buChar char="–"/>
              <a:defRPr/>
            </a:lvl2pPr>
            <a:lvl3pPr>
              <a:lnSpc>
                <a:spcPts val="2500"/>
              </a:lnSpc>
              <a:buClr>
                <a:schemeClr val="tx2"/>
              </a:buClr>
              <a:buSzPct val="85000"/>
              <a:buFont typeface="Courier New"/>
              <a:buChar char="o"/>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63CE6FB1-E2D4-499F-B8E6-27955DC56DE1}" type="slidenum">
              <a:rPr lang="en-US"/>
              <a:pPr>
                <a:defRPr/>
              </a:pPr>
              <a:t>‹#›</a:t>
            </a:fld>
            <a:endParaRPr lang="en-US"/>
          </a:p>
        </p:txBody>
      </p:sp>
    </p:spTree>
    <p:extLst>
      <p:ext uri="{BB962C8B-B14F-4D97-AF65-F5344CB8AC3E}">
        <p14:creationId xmlns:p14="http://schemas.microsoft.com/office/powerpoint/2010/main" xmlns="" val="39371391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838200" y="1905000"/>
            <a:ext cx="7467600" cy="4486240"/>
          </a:xfrm>
          <a:ln>
            <a:noFill/>
          </a:ln>
        </p:spPr>
        <p:txBody>
          <a:bodyPr/>
          <a:lstStyle/>
          <a:p>
            <a:pPr lvl="0"/>
            <a:r>
              <a:rPr lang="en-US" noProof="0" dirty="0" smtClean="0"/>
              <a:t>Click icon to add table</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smtClean="0">
                <a:solidFill>
                  <a:srgbClr val="595959"/>
                </a:solidFill>
              </a:defRPr>
            </a:lvl1pPr>
          </a:lstStyle>
          <a:p>
            <a:pPr>
              <a:defRPr/>
            </a:pPr>
            <a:fld id="{2FB41D4F-ECBD-4433-99C8-83225272716B}" type="slidenum">
              <a:rPr lang="en-US"/>
              <a:pPr>
                <a:defRPr/>
              </a:pPr>
              <a:t>‹#›</a:t>
            </a:fld>
            <a:endParaRPr lang="en-US"/>
          </a:p>
        </p:txBody>
      </p:sp>
    </p:spTree>
    <p:extLst>
      <p:ext uri="{BB962C8B-B14F-4D97-AF65-F5344CB8AC3E}">
        <p14:creationId xmlns:p14="http://schemas.microsoft.com/office/powerpoint/2010/main" xmlns="" val="3202265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smart art graphic">
    <p:spTree>
      <p:nvGrpSpPr>
        <p:cNvPr id="1" name=""/>
        <p:cNvGrpSpPr/>
        <p:nvPr/>
      </p:nvGrpSpPr>
      <p:grpSpPr>
        <a:xfrm>
          <a:off x="0" y="0"/>
          <a:ext cx="0" cy="0"/>
          <a:chOff x="0" y="0"/>
          <a:chExt cx="0" cy="0"/>
        </a:xfrm>
      </p:grpSpPr>
      <p:sp>
        <p:nvSpPr>
          <p:cNvPr id="9" name="SmartArt Placeholder 8"/>
          <p:cNvSpPr>
            <a:spLocks noGrp="1"/>
          </p:cNvSpPr>
          <p:nvPr>
            <p:ph type="dgm" sz="quarter" idx="12"/>
          </p:nvPr>
        </p:nvSpPr>
        <p:spPr>
          <a:xfrm>
            <a:off x="990600" y="1981200"/>
            <a:ext cx="7315200" cy="4191000"/>
          </a:xfrm>
        </p:spPr>
        <p:txBody>
          <a:bodyPr/>
          <a:lstStyle/>
          <a:p>
            <a:pPr lvl="0"/>
            <a:r>
              <a:rPr lang="en-US" noProof="0" smtClean="0"/>
              <a:t>Click icon to add SmartArt graphic</a:t>
            </a:r>
            <a:endParaRPr lang="en-US" noProof="0"/>
          </a:p>
        </p:txBody>
      </p:sp>
      <p:sp>
        <p:nvSpPr>
          <p:cNvPr id="8" name="Title 7"/>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3"/>
          </p:nvPr>
        </p:nvSpPr>
        <p:spPr/>
        <p:txBody>
          <a:bodyPr/>
          <a:lstStyle>
            <a:lvl1pPr>
              <a:defRPr smtClean="0">
                <a:solidFill>
                  <a:srgbClr val="595959"/>
                </a:solidFill>
              </a:defRPr>
            </a:lvl1pPr>
          </a:lstStyle>
          <a:p>
            <a:pPr>
              <a:defRPr/>
            </a:pPr>
            <a:fld id="{2D79FF45-96A4-480B-B4C3-8388189D0056}" type="slidenum">
              <a:rPr lang="en-US"/>
              <a:pPr>
                <a:defRPr/>
              </a:pPr>
              <a:t>‹#›</a:t>
            </a:fld>
            <a:endParaRPr lang="en-US"/>
          </a:p>
        </p:txBody>
      </p:sp>
    </p:spTree>
    <p:extLst>
      <p:ext uri="{BB962C8B-B14F-4D97-AF65-F5344CB8AC3E}">
        <p14:creationId xmlns:p14="http://schemas.microsoft.com/office/powerpoint/2010/main" xmlns="" val="288677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971781-0DE0-4CB9-95FE-FAC8F64A1F14}" type="datetime1">
              <a:rPr lang="en-US"/>
              <a:pPr>
                <a:defRPr/>
              </a:pPr>
              <a:t>1/23/2013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B7939C-A38E-4622-B398-CD2D2118168C}" type="slidenum">
              <a:rPr lang="en-US"/>
              <a:pPr>
                <a:defRPr/>
              </a:pPr>
              <a:t>‹#›</a:t>
            </a:fld>
            <a:endParaRPr lang="en-US"/>
          </a:p>
        </p:txBody>
      </p:sp>
    </p:spTree>
    <p:extLst>
      <p:ext uri="{BB962C8B-B14F-4D97-AF65-F5344CB8AC3E}">
        <p14:creationId xmlns:p14="http://schemas.microsoft.com/office/powerpoint/2010/main" xmlns="" val="18007926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xt and vertical photo">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1143000" y="2057400"/>
            <a:ext cx="3352800" cy="4267200"/>
          </a:xfrm>
        </p:spPr>
        <p:txBody>
          <a:bodyPr/>
          <a:lstStyle>
            <a:lvl1pPr>
              <a:defRPr sz="1800"/>
            </a:lvl1pPr>
            <a:lvl2pPr>
              <a:defRPr sz="1800"/>
            </a:lvl2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Picture Placeholder 6"/>
          <p:cNvSpPr>
            <a:spLocks noGrp="1"/>
          </p:cNvSpPr>
          <p:nvPr>
            <p:ph type="pic" sz="quarter" idx="13"/>
          </p:nvPr>
        </p:nvSpPr>
        <p:spPr>
          <a:xfrm>
            <a:off x="5562600" y="1447800"/>
            <a:ext cx="3429000" cy="5257800"/>
          </a:xfrm>
          <a:noFill/>
          <a:ln>
            <a:noFill/>
          </a:ln>
        </p:spPr>
        <p:txBody>
          <a:bodyPr/>
          <a:lstStyle/>
          <a:p>
            <a:pPr lvl="0"/>
            <a:r>
              <a:rPr lang="en-US" noProof="0" smtClean="0"/>
              <a:t>Drag picture to placeholder or click icon to add</a:t>
            </a:r>
            <a:endParaRPr lang="en-US" noProof="0"/>
          </a:p>
        </p:txBody>
      </p:sp>
      <p:sp>
        <p:nvSpPr>
          <p:cNvPr id="5" name="Slide Number Placeholder 5"/>
          <p:cNvSpPr>
            <a:spLocks noGrp="1"/>
          </p:cNvSpPr>
          <p:nvPr>
            <p:ph type="sldNum" sz="quarter" idx="15"/>
          </p:nvPr>
        </p:nvSpPr>
        <p:spPr>
          <a:xfrm>
            <a:off x="6781800" y="6324600"/>
            <a:ext cx="2133600" cy="349250"/>
          </a:xfrm>
        </p:spPr>
        <p:txBody>
          <a:bodyPr/>
          <a:lstStyle>
            <a:lvl1pPr>
              <a:defRPr smtClean="0"/>
            </a:lvl1pPr>
          </a:lstStyle>
          <a:p>
            <a:pPr>
              <a:defRPr/>
            </a:pPr>
            <a:fld id="{1636D704-3B2D-4A63-9050-9D39724B9E95}" type="slidenum">
              <a:rPr lang="en-US"/>
              <a:pPr>
                <a:defRPr/>
              </a:pPr>
              <a:t>‹#›</a:t>
            </a:fld>
            <a:endParaRPr lang="en-US"/>
          </a:p>
        </p:txBody>
      </p:sp>
    </p:spTree>
    <p:extLst>
      <p:ext uri="{BB962C8B-B14F-4D97-AF65-F5344CB8AC3E}">
        <p14:creationId xmlns:p14="http://schemas.microsoft.com/office/powerpoint/2010/main" xmlns="" val="1211615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and two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764792" y="4645152"/>
            <a:ext cx="2743200" cy="1819656"/>
          </a:xfrm>
          <a:noFill/>
          <a:ln>
            <a:noFill/>
          </a:ln>
        </p:spPr>
        <p:txBody>
          <a:bodyPr/>
          <a:lstStyle/>
          <a:p>
            <a:pPr lvl="0"/>
            <a:r>
              <a:rPr lang="en-US" noProof="0" smtClean="0"/>
              <a:t>Drag picture to placeholder or click icon to add</a:t>
            </a:r>
            <a:endParaRPr lang="en-US" noProof="0"/>
          </a:p>
        </p:txBody>
      </p:sp>
      <p:sp>
        <p:nvSpPr>
          <p:cNvPr id="9" name="Text Placeholder 8"/>
          <p:cNvSpPr>
            <a:spLocks noGrp="1"/>
          </p:cNvSpPr>
          <p:nvPr>
            <p:ph type="body" sz="quarter" idx="14"/>
          </p:nvPr>
        </p:nvSpPr>
        <p:spPr>
          <a:xfrm>
            <a:off x="1600200" y="2176272"/>
            <a:ext cx="6096000" cy="2014728"/>
          </a:xfrm>
        </p:spPr>
        <p:txBody>
          <a:bodyPr/>
          <a:lstStyle>
            <a:lvl1pPr marL="0" indent="0">
              <a:lnSpc>
                <a:spcPts val="2250"/>
              </a:lnSpc>
              <a:spcBef>
                <a:spcPts val="1200"/>
              </a:spcBef>
              <a:buClr>
                <a:schemeClr val="accent6"/>
              </a:buClr>
              <a:buSzPct val="130000"/>
              <a:buFontTx/>
              <a:buNone/>
              <a:defRPr sz="1800">
                <a:solidFill>
                  <a:schemeClr val="tx1"/>
                </a:solidFill>
              </a:defRPr>
            </a:lvl1pPr>
            <a:lvl2pPr marL="274320" indent="-274320">
              <a:lnSpc>
                <a:spcPts val="2250"/>
              </a:lnSpc>
              <a:spcBef>
                <a:spcPts val="1200"/>
              </a:spcBef>
              <a:buClr>
                <a:schemeClr val="tx2"/>
              </a:buClr>
              <a:buSzPct val="130000"/>
              <a:buFont typeface="Arial"/>
              <a:buChar char="•"/>
              <a:defRPr sz="1800">
                <a:solidFill>
                  <a:schemeClr val="tx1"/>
                </a:solidFill>
              </a:defRPr>
            </a:lvl2pPr>
          </a:lstStyle>
          <a:p>
            <a:pPr lvl="0"/>
            <a:r>
              <a:rPr lang="en-US" dirty="0" smtClean="0"/>
              <a:t>Click to edit Master text styles</a:t>
            </a:r>
          </a:p>
          <a:p>
            <a:pPr lvl="1"/>
            <a:r>
              <a:rPr lang="en-US" dirty="0" smtClean="0"/>
              <a:t>Second level</a:t>
            </a:r>
          </a:p>
        </p:txBody>
      </p:sp>
      <p:sp>
        <p:nvSpPr>
          <p:cNvPr id="10" name="Picture Placeholder 6"/>
          <p:cNvSpPr>
            <a:spLocks noGrp="1"/>
          </p:cNvSpPr>
          <p:nvPr>
            <p:ph type="pic" sz="quarter" idx="15"/>
          </p:nvPr>
        </p:nvSpPr>
        <p:spPr>
          <a:xfrm>
            <a:off x="4736592" y="4645152"/>
            <a:ext cx="2743200" cy="1819656"/>
          </a:xfrm>
          <a:noFill/>
          <a:ln>
            <a:noFill/>
          </a:ln>
        </p:spPr>
        <p:txBody>
          <a:bodyPr/>
          <a:lstStyle/>
          <a:p>
            <a:pPr lvl="0"/>
            <a:r>
              <a:rPr lang="en-US" noProof="0" smtClean="0"/>
              <a:t>Drag picture to placeholder or click icon to add</a:t>
            </a:r>
            <a:endParaRPr lang="en-US" noProof="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6"/>
          </p:nvPr>
        </p:nvSpPr>
        <p:spPr/>
        <p:txBody>
          <a:bodyPr/>
          <a:lstStyle>
            <a:lvl1pPr>
              <a:defRPr smtClean="0">
                <a:solidFill>
                  <a:srgbClr val="595959"/>
                </a:solidFill>
              </a:defRPr>
            </a:lvl1pPr>
          </a:lstStyle>
          <a:p>
            <a:pPr>
              <a:defRPr/>
            </a:pPr>
            <a:fld id="{F1445C81-A801-4F66-8291-57BC16656D14}" type="slidenum">
              <a:rPr lang="en-US"/>
              <a:pPr>
                <a:defRPr/>
              </a:pPr>
              <a:t>‹#›</a:t>
            </a:fld>
            <a:endParaRPr lang="en-US"/>
          </a:p>
        </p:txBody>
      </p:sp>
    </p:spTree>
    <p:extLst>
      <p:ext uri="{BB962C8B-B14F-4D97-AF65-F5344CB8AC3E}">
        <p14:creationId xmlns:p14="http://schemas.microsoft.com/office/powerpoint/2010/main" xmlns="" val="17627527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with three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5800" y="5004816"/>
            <a:ext cx="2560320" cy="1700784"/>
          </a:xfrm>
          <a:noFill/>
          <a:ln>
            <a:noFill/>
          </a:ln>
        </p:spPr>
        <p:txBody>
          <a:bodyPr/>
          <a:lstStyle/>
          <a:p>
            <a:pPr lvl="0"/>
            <a:r>
              <a:rPr lang="en-US" noProof="0" smtClean="0"/>
              <a:t>Drag picture to placeholder or click icon to add</a:t>
            </a:r>
            <a:endParaRPr lang="en-US" noProof="0"/>
          </a:p>
        </p:txBody>
      </p:sp>
      <p:sp>
        <p:nvSpPr>
          <p:cNvPr id="9" name="Text Placeholder 8"/>
          <p:cNvSpPr>
            <a:spLocks noGrp="1"/>
          </p:cNvSpPr>
          <p:nvPr>
            <p:ph type="body" sz="quarter" idx="14"/>
          </p:nvPr>
        </p:nvSpPr>
        <p:spPr>
          <a:xfrm>
            <a:off x="1600200" y="2176272"/>
            <a:ext cx="5943600" cy="2667000"/>
          </a:xfrm>
        </p:spPr>
        <p:txBody>
          <a:bodyPr/>
          <a:lstStyle>
            <a:lvl1pPr marL="274320" indent="-274320">
              <a:lnSpc>
                <a:spcPts val="2250"/>
              </a:lnSpc>
              <a:spcBef>
                <a:spcPts val="1200"/>
              </a:spcBef>
              <a:buClr>
                <a:schemeClr val="tx2"/>
              </a:buClr>
              <a:buSzPct val="130000"/>
              <a:defRPr sz="1800">
                <a:solidFill>
                  <a:schemeClr val="tx1"/>
                </a:solidFill>
              </a:defRPr>
            </a:lvl1pPr>
            <a:lvl2pPr marL="548640">
              <a:lnSpc>
                <a:spcPts val="2250"/>
              </a:lnSpc>
              <a:spcBef>
                <a:spcPts val="1200"/>
              </a:spcBef>
              <a:buClr>
                <a:schemeClr val="tx2"/>
              </a:buClr>
              <a:defRPr sz="1800">
                <a:solidFill>
                  <a:schemeClr val="tx1"/>
                </a:solidFill>
              </a:defRPr>
            </a:lvl2pPr>
          </a:lstStyle>
          <a:p>
            <a:pPr lvl="0"/>
            <a:r>
              <a:rPr lang="en-US" dirty="0" smtClean="0"/>
              <a:t>Click to edit Master text styles</a:t>
            </a:r>
          </a:p>
          <a:p>
            <a:pPr lvl="1"/>
            <a:r>
              <a:rPr lang="en-US" dirty="0" smtClean="0"/>
              <a:t>Second level</a:t>
            </a:r>
          </a:p>
        </p:txBody>
      </p:sp>
      <p:sp>
        <p:nvSpPr>
          <p:cNvPr id="11" name="Picture Placeholder 6"/>
          <p:cNvSpPr>
            <a:spLocks noGrp="1"/>
          </p:cNvSpPr>
          <p:nvPr>
            <p:ph type="pic" sz="quarter" idx="16"/>
          </p:nvPr>
        </p:nvSpPr>
        <p:spPr>
          <a:xfrm>
            <a:off x="5943600" y="5004816"/>
            <a:ext cx="2560320" cy="1700784"/>
          </a:xfrm>
          <a:noFill/>
          <a:ln>
            <a:noFill/>
          </a:ln>
        </p:spPr>
        <p:txBody>
          <a:bodyPr/>
          <a:lstStyle/>
          <a:p>
            <a:pPr lvl="0"/>
            <a:r>
              <a:rPr lang="en-US" noProof="0" smtClean="0"/>
              <a:t>Drag picture to placeholder or click icon to add</a:t>
            </a:r>
            <a:endParaRPr lang="en-US" noProof="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13" name="Picture Placeholder 6"/>
          <p:cNvSpPr>
            <a:spLocks noGrp="1"/>
          </p:cNvSpPr>
          <p:nvPr>
            <p:ph type="pic" sz="quarter" idx="15"/>
          </p:nvPr>
        </p:nvSpPr>
        <p:spPr>
          <a:xfrm>
            <a:off x="3319272" y="5004816"/>
            <a:ext cx="2560320" cy="1700784"/>
          </a:xfrm>
          <a:noFill/>
          <a:ln>
            <a:noFill/>
          </a:ln>
        </p:spPr>
        <p:txBody>
          <a:bodyPr/>
          <a:lstStyle/>
          <a:p>
            <a:pPr lvl="0"/>
            <a:r>
              <a:rPr lang="en-US" noProof="0" smtClean="0"/>
              <a:t>Drag picture to placeholder or click icon to add</a:t>
            </a:r>
            <a:endParaRPr lang="en-US" noProof="0"/>
          </a:p>
        </p:txBody>
      </p:sp>
      <p:sp>
        <p:nvSpPr>
          <p:cNvPr id="8" name="Slide Number Placeholder 5"/>
          <p:cNvSpPr>
            <a:spLocks noGrp="1"/>
          </p:cNvSpPr>
          <p:nvPr>
            <p:ph type="sldNum" sz="quarter" idx="17"/>
          </p:nvPr>
        </p:nvSpPr>
        <p:spPr/>
        <p:txBody>
          <a:bodyPr/>
          <a:lstStyle>
            <a:lvl1pPr>
              <a:defRPr smtClean="0">
                <a:solidFill>
                  <a:srgbClr val="595959"/>
                </a:solidFill>
              </a:defRPr>
            </a:lvl1pPr>
          </a:lstStyle>
          <a:p>
            <a:pPr>
              <a:defRPr/>
            </a:pPr>
            <a:fld id="{A3E77271-CE07-4FF0-8AFD-36F4EB21145A}" type="slidenum">
              <a:rPr lang="en-US"/>
              <a:pPr>
                <a:defRPr/>
              </a:pPr>
              <a:t>‹#›</a:t>
            </a:fld>
            <a:endParaRPr lang="en-US"/>
          </a:p>
        </p:txBody>
      </p:sp>
    </p:spTree>
    <p:extLst>
      <p:ext uri="{BB962C8B-B14F-4D97-AF65-F5344CB8AC3E}">
        <p14:creationId xmlns:p14="http://schemas.microsoft.com/office/powerpoint/2010/main" xmlns="" val="432260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hoto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Picture Placeholder 4"/>
          <p:cNvSpPr>
            <a:spLocks noGrp="1"/>
          </p:cNvSpPr>
          <p:nvPr>
            <p:ph type="pic" sz="quarter" idx="11"/>
          </p:nvPr>
        </p:nvSpPr>
        <p:spPr>
          <a:xfrm>
            <a:off x="162560" y="1463040"/>
            <a:ext cx="8829040" cy="4348480"/>
          </a:xfrm>
          <a:ln>
            <a:noFill/>
          </a:ln>
        </p:spPr>
        <p:txBody>
          <a:bodyPr/>
          <a:lstStyle>
            <a:lvl1pPr>
              <a:buFontTx/>
              <a:buNone/>
              <a:defRPr/>
            </a:lvl1pPr>
          </a:lstStyle>
          <a:p>
            <a:pPr lvl="0"/>
            <a:r>
              <a:rPr lang="en-US" noProof="0" smtClean="0"/>
              <a:t>Drag picture to placeholder or click icon to add</a:t>
            </a:r>
            <a:endParaRPr lang="en-US" noProof="0" dirty="0"/>
          </a:p>
        </p:txBody>
      </p:sp>
      <p:sp>
        <p:nvSpPr>
          <p:cNvPr id="7" name="Text Placeholder 6"/>
          <p:cNvSpPr>
            <a:spLocks noGrp="1"/>
          </p:cNvSpPr>
          <p:nvPr>
            <p:ph type="body" sz="quarter" idx="12"/>
          </p:nvPr>
        </p:nvSpPr>
        <p:spPr>
          <a:xfrm>
            <a:off x="904875" y="6015038"/>
            <a:ext cx="6969125" cy="690562"/>
          </a:xfrm>
          <a:ln>
            <a:noFill/>
          </a:ln>
        </p:spPr>
        <p:txBody>
          <a:bodyPr/>
          <a:lstStyle>
            <a:lvl1pPr>
              <a:buFontTx/>
              <a:buNone/>
              <a:defRPr/>
            </a:lvl1pPr>
          </a:lstStyle>
          <a:p>
            <a:pPr lvl="0"/>
            <a:r>
              <a:rPr lang="en-US" smtClean="0"/>
              <a:t>Click to edit Master text styles</a:t>
            </a:r>
          </a:p>
        </p:txBody>
      </p:sp>
      <p:sp>
        <p:nvSpPr>
          <p:cNvPr id="6" name="Slide Number Placeholder 5"/>
          <p:cNvSpPr>
            <a:spLocks noGrp="1"/>
          </p:cNvSpPr>
          <p:nvPr>
            <p:ph type="sldNum" sz="quarter" idx="13"/>
          </p:nvPr>
        </p:nvSpPr>
        <p:spPr/>
        <p:txBody>
          <a:bodyPr/>
          <a:lstStyle>
            <a:lvl1pPr>
              <a:defRPr/>
            </a:lvl1pPr>
          </a:lstStyle>
          <a:p>
            <a:pPr>
              <a:defRPr/>
            </a:pPr>
            <a:fld id="{542B1D04-12B6-443F-9260-8A1CFA783852}" type="slidenum">
              <a:rPr lang="en-US"/>
              <a:pPr>
                <a:defRPr/>
              </a:pPr>
              <a:t>‹#›</a:t>
            </a:fld>
            <a:endParaRPr lang="en-US"/>
          </a:p>
        </p:txBody>
      </p:sp>
    </p:spTree>
    <p:extLst>
      <p:ext uri="{BB962C8B-B14F-4D97-AF65-F5344CB8AC3E}">
        <p14:creationId xmlns:p14="http://schemas.microsoft.com/office/powerpoint/2010/main" xmlns="" val="22047276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spcBef>
                <a:spcPct val="50000"/>
              </a:spcBef>
            </a:pPr>
            <a:endParaRPr lang="en-US" sz="1000">
              <a:solidFill>
                <a:srgbClr val="000000"/>
              </a:solidFill>
            </a:endParaRPr>
          </a:p>
        </p:txBody>
      </p:sp>
      <p:sp>
        <p:nvSpPr>
          <p:cNvPr id="3" name="Slide Number Placeholder 5"/>
          <p:cNvSpPr>
            <a:spLocks noGrp="1"/>
          </p:cNvSpPr>
          <p:nvPr>
            <p:ph type="sldNum" sz="quarter" idx="10"/>
          </p:nvPr>
        </p:nvSpPr>
        <p:spPr/>
        <p:txBody>
          <a:bodyPr/>
          <a:lstStyle>
            <a:lvl1pPr>
              <a:defRPr smtClean="0">
                <a:solidFill>
                  <a:srgbClr val="595959"/>
                </a:solidFill>
              </a:defRPr>
            </a:lvl1pPr>
          </a:lstStyle>
          <a:p>
            <a:pPr>
              <a:defRPr/>
            </a:pPr>
            <a:fld id="{61B6234F-C472-4685-8B33-0FD0DEA7FBA5}" type="slidenum">
              <a:rPr lang="en-US"/>
              <a:pPr>
                <a:defRPr/>
              </a:pPr>
              <a:t>‹#›</a:t>
            </a:fld>
            <a:endParaRPr lang="en-US"/>
          </a:p>
        </p:txBody>
      </p:sp>
    </p:spTree>
    <p:extLst>
      <p:ext uri="{BB962C8B-B14F-4D97-AF65-F5344CB8AC3E}">
        <p14:creationId xmlns:p14="http://schemas.microsoft.com/office/powerpoint/2010/main" xmlns="" val="42740900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tx2"/>
              </a:buClr>
              <a:defRPr sz="2400">
                <a:solidFill>
                  <a:schemeClr val="tx1"/>
                </a:solidFill>
              </a:defRPr>
            </a:lvl1pPr>
            <a:lvl2pPr>
              <a:lnSpc>
                <a:spcPts val="2800"/>
              </a:lnSpc>
              <a:buClr>
                <a:schemeClr val="tx2"/>
              </a:buClr>
              <a:buFont typeface="Lucida Grande"/>
              <a:buChar char="–"/>
              <a:defRPr sz="2400">
                <a:solidFill>
                  <a:schemeClr val="tx1"/>
                </a:solidFill>
              </a:defRPr>
            </a:lvl2pPr>
            <a:lvl3pPr>
              <a:lnSpc>
                <a:spcPts val="2800"/>
              </a:lnSpc>
              <a:buClr>
                <a:schemeClr val="tx2"/>
              </a:buClr>
              <a:buSzPct val="85000"/>
              <a:buFont typeface="Courier New"/>
              <a:buChar char="o"/>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BF0C9EE0-6489-49C5-8665-E0B262727AC4}" type="slidenum">
              <a:rPr lang="en-US"/>
              <a:pPr>
                <a:defRPr/>
              </a:pPr>
              <a:t>‹#›</a:t>
            </a:fld>
            <a:endParaRPr lang="en-US"/>
          </a:p>
        </p:txBody>
      </p:sp>
    </p:spTree>
    <p:extLst>
      <p:ext uri="{BB962C8B-B14F-4D97-AF65-F5344CB8AC3E}">
        <p14:creationId xmlns:p14="http://schemas.microsoft.com/office/powerpoint/2010/main" xmlns="" val="20151027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spcBef>
                <a:spcPct val="50000"/>
              </a:spcBef>
            </a:pPr>
            <a:endParaRPr lang="en-US" sz="1000">
              <a:solidFill>
                <a:srgbClr val="000000"/>
              </a:solidFill>
            </a:endParaRPr>
          </a:p>
        </p:txBody>
      </p:sp>
      <p:sp>
        <p:nvSpPr>
          <p:cNvPr id="3" name="Rectangle 3"/>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spcBef>
                <a:spcPct val="50000"/>
              </a:spcBef>
            </a:pPr>
            <a:endParaRPr lang="en-US" sz="1000">
              <a:solidFill>
                <a:srgbClr val="000000"/>
              </a:solidFill>
            </a:endParaRPr>
          </a:p>
        </p:txBody>
      </p:sp>
      <p:sp>
        <p:nvSpPr>
          <p:cNvPr id="4" name="Slide Number Placeholder 5"/>
          <p:cNvSpPr>
            <a:spLocks noGrp="1"/>
          </p:cNvSpPr>
          <p:nvPr>
            <p:ph type="sldNum" sz="quarter" idx="10"/>
          </p:nvPr>
        </p:nvSpPr>
        <p:spPr/>
        <p:txBody>
          <a:bodyPr/>
          <a:lstStyle>
            <a:lvl1pPr>
              <a:defRPr smtClean="0">
                <a:solidFill>
                  <a:srgbClr val="595959"/>
                </a:solidFill>
              </a:defRPr>
            </a:lvl1pPr>
          </a:lstStyle>
          <a:p>
            <a:pPr>
              <a:defRPr/>
            </a:pPr>
            <a:fld id="{0D35A10F-AC5F-4923-B8CE-55F0F6FA0D61}" type="slidenum">
              <a:rPr lang="en-US"/>
              <a:pPr>
                <a:defRPr/>
              </a:pPr>
              <a:t>‹#›</a:t>
            </a:fld>
            <a:endParaRPr lang="en-US"/>
          </a:p>
        </p:txBody>
      </p:sp>
    </p:spTree>
    <p:extLst>
      <p:ext uri="{BB962C8B-B14F-4D97-AF65-F5344CB8AC3E}">
        <p14:creationId xmlns:p14="http://schemas.microsoft.com/office/powerpoint/2010/main" xmlns="" val="1939025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tx2"/>
              </a:buClr>
              <a:defRPr sz="2400">
                <a:solidFill>
                  <a:schemeClr val="tx1"/>
                </a:solidFill>
              </a:defRPr>
            </a:lvl1pPr>
            <a:lvl2pPr>
              <a:lnSpc>
                <a:spcPts val="2800"/>
              </a:lnSpc>
              <a:buClr>
                <a:schemeClr val="tx2"/>
              </a:buClr>
              <a:buFont typeface="Lucida Grande"/>
              <a:buChar char="–"/>
              <a:defRPr sz="2400">
                <a:solidFill>
                  <a:schemeClr val="tx1"/>
                </a:solidFill>
              </a:defRPr>
            </a:lvl2pPr>
            <a:lvl3pPr>
              <a:lnSpc>
                <a:spcPts val="2800"/>
              </a:lnSpc>
              <a:buClr>
                <a:schemeClr val="tx2"/>
              </a:buClr>
              <a:buSzPct val="85000"/>
              <a:buFont typeface="Courier New"/>
              <a:buChar char="o"/>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863AD2EB-94EC-4A10-9AC7-06A903769D23}" type="slidenum">
              <a:rPr lang="en-US"/>
              <a:pPr>
                <a:defRPr/>
              </a:pPr>
              <a:t>‹#›</a:t>
            </a:fld>
            <a:endParaRPr lang="en-US"/>
          </a:p>
        </p:txBody>
      </p:sp>
    </p:spTree>
    <p:extLst>
      <p:ext uri="{BB962C8B-B14F-4D97-AF65-F5344CB8AC3E}">
        <p14:creationId xmlns:p14="http://schemas.microsoft.com/office/powerpoint/2010/main" xmlns="" val="12597548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0 pt.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500"/>
              </a:lnSpc>
              <a:buClr>
                <a:schemeClr val="tx2"/>
              </a:buClr>
              <a:defRPr/>
            </a:lvl1pPr>
            <a:lvl2pPr>
              <a:lnSpc>
                <a:spcPts val="2500"/>
              </a:lnSpc>
              <a:buClr>
                <a:schemeClr val="tx2"/>
              </a:buClr>
              <a:buFont typeface="Lucida Grande"/>
              <a:buChar char="–"/>
              <a:defRPr/>
            </a:lvl2pPr>
            <a:lvl3pPr>
              <a:lnSpc>
                <a:spcPts val="2500"/>
              </a:lnSpc>
              <a:buClr>
                <a:schemeClr val="tx2"/>
              </a:buClr>
              <a:buSzPct val="85000"/>
              <a:buFont typeface="Courier New"/>
              <a:buChar char="o"/>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17378B7C-F244-4EFB-89FD-219613EA9AF5}" type="slidenum">
              <a:rPr lang="en-US"/>
              <a:pPr>
                <a:defRPr/>
              </a:pPr>
              <a:t>‹#›</a:t>
            </a:fld>
            <a:endParaRPr lang="en-US"/>
          </a:p>
        </p:txBody>
      </p:sp>
    </p:spTree>
    <p:extLst>
      <p:ext uri="{BB962C8B-B14F-4D97-AF65-F5344CB8AC3E}">
        <p14:creationId xmlns:p14="http://schemas.microsoft.com/office/powerpoint/2010/main" xmlns="" val="33210793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838200" y="1905000"/>
            <a:ext cx="7467600" cy="4486240"/>
          </a:xfrm>
          <a:ln>
            <a:noFill/>
          </a:ln>
        </p:spPr>
        <p:txBody>
          <a:bodyPr/>
          <a:lstStyle/>
          <a:p>
            <a:pPr lvl="0"/>
            <a:r>
              <a:rPr lang="en-US" noProof="0" dirty="0" smtClean="0"/>
              <a:t>Click icon to add table</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smtClean="0">
                <a:solidFill>
                  <a:srgbClr val="595959"/>
                </a:solidFill>
              </a:defRPr>
            </a:lvl1pPr>
          </a:lstStyle>
          <a:p>
            <a:pPr>
              <a:defRPr/>
            </a:pPr>
            <a:fld id="{F77DCD51-AB5F-4B51-BAF2-A025C9F0D473}" type="slidenum">
              <a:rPr lang="en-US"/>
              <a:pPr>
                <a:defRPr/>
              </a:pPr>
              <a:t>‹#›</a:t>
            </a:fld>
            <a:endParaRPr lang="en-US"/>
          </a:p>
        </p:txBody>
      </p:sp>
    </p:spTree>
    <p:extLst>
      <p:ext uri="{BB962C8B-B14F-4D97-AF65-F5344CB8AC3E}">
        <p14:creationId xmlns:p14="http://schemas.microsoft.com/office/powerpoint/2010/main" xmlns="" val="4080135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7BF1E7-878D-4778-BF41-CB2AC36BEF1C}" type="datetime1">
              <a:rPr lang="en-US"/>
              <a:pPr>
                <a:defRPr/>
              </a:pPr>
              <a:t>1/23/2013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E5799E-ECF2-4B8E-A997-058B00D3EDD2}" type="slidenum">
              <a:rPr lang="en-US"/>
              <a:pPr>
                <a:defRPr/>
              </a:pPr>
              <a:t>‹#›</a:t>
            </a:fld>
            <a:endParaRPr lang="en-US"/>
          </a:p>
        </p:txBody>
      </p:sp>
    </p:spTree>
    <p:extLst>
      <p:ext uri="{BB962C8B-B14F-4D97-AF65-F5344CB8AC3E}">
        <p14:creationId xmlns:p14="http://schemas.microsoft.com/office/powerpoint/2010/main" xmlns="" val="29390062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smart art graphic">
    <p:spTree>
      <p:nvGrpSpPr>
        <p:cNvPr id="1" name=""/>
        <p:cNvGrpSpPr/>
        <p:nvPr/>
      </p:nvGrpSpPr>
      <p:grpSpPr>
        <a:xfrm>
          <a:off x="0" y="0"/>
          <a:ext cx="0" cy="0"/>
          <a:chOff x="0" y="0"/>
          <a:chExt cx="0" cy="0"/>
        </a:xfrm>
      </p:grpSpPr>
      <p:sp>
        <p:nvSpPr>
          <p:cNvPr id="9" name="SmartArt Placeholder 8"/>
          <p:cNvSpPr>
            <a:spLocks noGrp="1"/>
          </p:cNvSpPr>
          <p:nvPr>
            <p:ph type="dgm" sz="quarter" idx="12"/>
          </p:nvPr>
        </p:nvSpPr>
        <p:spPr>
          <a:xfrm>
            <a:off x="990600" y="1981200"/>
            <a:ext cx="7315200" cy="4191000"/>
          </a:xfrm>
        </p:spPr>
        <p:txBody>
          <a:bodyPr/>
          <a:lstStyle/>
          <a:p>
            <a:pPr lvl="0"/>
            <a:r>
              <a:rPr lang="en-US" noProof="0" smtClean="0"/>
              <a:t>Click icon to add SmartArt graphic</a:t>
            </a:r>
            <a:endParaRPr lang="en-US" noProof="0"/>
          </a:p>
        </p:txBody>
      </p:sp>
      <p:sp>
        <p:nvSpPr>
          <p:cNvPr id="8" name="Title 7"/>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3"/>
          </p:nvPr>
        </p:nvSpPr>
        <p:spPr/>
        <p:txBody>
          <a:bodyPr/>
          <a:lstStyle>
            <a:lvl1pPr>
              <a:defRPr smtClean="0">
                <a:solidFill>
                  <a:srgbClr val="595959"/>
                </a:solidFill>
              </a:defRPr>
            </a:lvl1pPr>
          </a:lstStyle>
          <a:p>
            <a:pPr>
              <a:defRPr/>
            </a:pPr>
            <a:fld id="{98897273-E56D-481B-839A-3B5BA104E5FC}" type="slidenum">
              <a:rPr lang="en-US"/>
              <a:pPr>
                <a:defRPr/>
              </a:pPr>
              <a:t>‹#›</a:t>
            </a:fld>
            <a:endParaRPr lang="en-US"/>
          </a:p>
        </p:txBody>
      </p:sp>
    </p:spTree>
    <p:extLst>
      <p:ext uri="{BB962C8B-B14F-4D97-AF65-F5344CB8AC3E}">
        <p14:creationId xmlns:p14="http://schemas.microsoft.com/office/powerpoint/2010/main" xmlns="" val="41368376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xt and vertical photo">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1143000" y="2057400"/>
            <a:ext cx="3352800" cy="4267200"/>
          </a:xfrm>
        </p:spPr>
        <p:txBody>
          <a:bodyPr/>
          <a:lstStyle>
            <a:lvl1pPr>
              <a:defRPr sz="1800"/>
            </a:lvl1pPr>
            <a:lvl2pPr>
              <a:defRPr sz="1800"/>
            </a:lvl2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Picture Placeholder 6"/>
          <p:cNvSpPr>
            <a:spLocks noGrp="1"/>
          </p:cNvSpPr>
          <p:nvPr>
            <p:ph type="pic" sz="quarter" idx="13"/>
          </p:nvPr>
        </p:nvSpPr>
        <p:spPr>
          <a:xfrm>
            <a:off x="5562600" y="1447800"/>
            <a:ext cx="3429000" cy="5257800"/>
          </a:xfrm>
          <a:noFill/>
          <a:ln>
            <a:noFill/>
          </a:ln>
        </p:spPr>
        <p:txBody>
          <a:bodyPr/>
          <a:lstStyle/>
          <a:p>
            <a:pPr lvl="0"/>
            <a:r>
              <a:rPr lang="en-US" noProof="0" smtClean="0"/>
              <a:t>Drag picture to placeholder or click icon to add</a:t>
            </a:r>
            <a:endParaRPr lang="en-US" noProof="0"/>
          </a:p>
        </p:txBody>
      </p:sp>
      <p:sp>
        <p:nvSpPr>
          <p:cNvPr id="5" name="Slide Number Placeholder 5"/>
          <p:cNvSpPr>
            <a:spLocks noGrp="1"/>
          </p:cNvSpPr>
          <p:nvPr>
            <p:ph type="sldNum" sz="quarter" idx="15"/>
          </p:nvPr>
        </p:nvSpPr>
        <p:spPr>
          <a:xfrm>
            <a:off x="6781800" y="6324600"/>
            <a:ext cx="2133600" cy="349250"/>
          </a:xfrm>
        </p:spPr>
        <p:txBody>
          <a:bodyPr/>
          <a:lstStyle>
            <a:lvl1pPr>
              <a:defRPr smtClean="0"/>
            </a:lvl1pPr>
          </a:lstStyle>
          <a:p>
            <a:pPr>
              <a:defRPr/>
            </a:pPr>
            <a:fld id="{55211E12-5DB2-4BA8-8069-AC4D10BA4150}" type="slidenum">
              <a:rPr lang="en-US"/>
              <a:pPr>
                <a:defRPr/>
              </a:pPr>
              <a:t>‹#›</a:t>
            </a:fld>
            <a:endParaRPr lang="en-US"/>
          </a:p>
        </p:txBody>
      </p:sp>
    </p:spTree>
    <p:extLst>
      <p:ext uri="{BB962C8B-B14F-4D97-AF65-F5344CB8AC3E}">
        <p14:creationId xmlns:p14="http://schemas.microsoft.com/office/powerpoint/2010/main" xmlns="" val="34744864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xt and two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764792" y="4645152"/>
            <a:ext cx="2743200" cy="1819656"/>
          </a:xfrm>
          <a:noFill/>
          <a:ln>
            <a:noFill/>
          </a:ln>
        </p:spPr>
        <p:txBody>
          <a:bodyPr/>
          <a:lstStyle/>
          <a:p>
            <a:pPr lvl="0"/>
            <a:r>
              <a:rPr lang="en-US" noProof="0" smtClean="0"/>
              <a:t>Drag picture to placeholder or click icon to add</a:t>
            </a:r>
            <a:endParaRPr lang="en-US" noProof="0"/>
          </a:p>
        </p:txBody>
      </p:sp>
      <p:sp>
        <p:nvSpPr>
          <p:cNvPr id="9" name="Text Placeholder 8"/>
          <p:cNvSpPr>
            <a:spLocks noGrp="1"/>
          </p:cNvSpPr>
          <p:nvPr>
            <p:ph type="body" sz="quarter" idx="14"/>
          </p:nvPr>
        </p:nvSpPr>
        <p:spPr>
          <a:xfrm>
            <a:off x="1600200" y="2176272"/>
            <a:ext cx="6096000" cy="2014728"/>
          </a:xfrm>
        </p:spPr>
        <p:txBody>
          <a:bodyPr/>
          <a:lstStyle>
            <a:lvl1pPr marL="0" indent="0">
              <a:lnSpc>
                <a:spcPts val="2250"/>
              </a:lnSpc>
              <a:spcBef>
                <a:spcPts val="1200"/>
              </a:spcBef>
              <a:buClr>
                <a:schemeClr val="accent6"/>
              </a:buClr>
              <a:buSzPct val="130000"/>
              <a:buFontTx/>
              <a:buNone/>
              <a:defRPr sz="1800">
                <a:solidFill>
                  <a:schemeClr val="tx1"/>
                </a:solidFill>
              </a:defRPr>
            </a:lvl1pPr>
            <a:lvl2pPr marL="274320" indent="-274320">
              <a:lnSpc>
                <a:spcPts val="2250"/>
              </a:lnSpc>
              <a:spcBef>
                <a:spcPts val="1200"/>
              </a:spcBef>
              <a:buClr>
                <a:schemeClr val="tx2"/>
              </a:buClr>
              <a:buSzPct val="130000"/>
              <a:buFont typeface="Arial"/>
              <a:buChar char="•"/>
              <a:defRPr sz="1800">
                <a:solidFill>
                  <a:schemeClr val="tx1"/>
                </a:solidFill>
              </a:defRPr>
            </a:lvl2pPr>
          </a:lstStyle>
          <a:p>
            <a:pPr lvl="0"/>
            <a:r>
              <a:rPr lang="en-US" dirty="0" smtClean="0"/>
              <a:t>Click to edit Master text styles</a:t>
            </a:r>
          </a:p>
          <a:p>
            <a:pPr lvl="1"/>
            <a:r>
              <a:rPr lang="en-US" dirty="0" smtClean="0"/>
              <a:t>Second level</a:t>
            </a:r>
          </a:p>
        </p:txBody>
      </p:sp>
      <p:sp>
        <p:nvSpPr>
          <p:cNvPr id="10" name="Picture Placeholder 6"/>
          <p:cNvSpPr>
            <a:spLocks noGrp="1"/>
          </p:cNvSpPr>
          <p:nvPr>
            <p:ph type="pic" sz="quarter" idx="15"/>
          </p:nvPr>
        </p:nvSpPr>
        <p:spPr>
          <a:xfrm>
            <a:off x="4736592" y="4645152"/>
            <a:ext cx="2743200" cy="1819656"/>
          </a:xfrm>
          <a:noFill/>
          <a:ln>
            <a:noFill/>
          </a:ln>
        </p:spPr>
        <p:txBody>
          <a:bodyPr/>
          <a:lstStyle/>
          <a:p>
            <a:pPr lvl="0"/>
            <a:r>
              <a:rPr lang="en-US" noProof="0" smtClean="0"/>
              <a:t>Drag picture to placeholder or click icon to add</a:t>
            </a:r>
            <a:endParaRPr lang="en-US" noProof="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6"/>
          </p:nvPr>
        </p:nvSpPr>
        <p:spPr/>
        <p:txBody>
          <a:bodyPr/>
          <a:lstStyle>
            <a:lvl1pPr>
              <a:defRPr smtClean="0">
                <a:solidFill>
                  <a:srgbClr val="595959"/>
                </a:solidFill>
              </a:defRPr>
            </a:lvl1pPr>
          </a:lstStyle>
          <a:p>
            <a:pPr>
              <a:defRPr/>
            </a:pPr>
            <a:fld id="{FE81D06C-ED21-479C-B400-F61345684036}" type="slidenum">
              <a:rPr lang="en-US"/>
              <a:pPr>
                <a:defRPr/>
              </a:pPr>
              <a:t>‹#›</a:t>
            </a:fld>
            <a:endParaRPr lang="en-US"/>
          </a:p>
        </p:txBody>
      </p:sp>
    </p:spTree>
    <p:extLst>
      <p:ext uri="{BB962C8B-B14F-4D97-AF65-F5344CB8AC3E}">
        <p14:creationId xmlns:p14="http://schemas.microsoft.com/office/powerpoint/2010/main" xmlns="" val="9571461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ext with three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5800" y="5004816"/>
            <a:ext cx="2560320" cy="1700784"/>
          </a:xfrm>
          <a:noFill/>
          <a:ln>
            <a:noFill/>
          </a:ln>
        </p:spPr>
        <p:txBody>
          <a:bodyPr/>
          <a:lstStyle/>
          <a:p>
            <a:pPr lvl="0"/>
            <a:r>
              <a:rPr lang="en-US" noProof="0" smtClean="0"/>
              <a:t>Drag picture to placeholder or click icon to add</a:t>
            </a:r>
            <a:endParaRPr lang="en-US" noProof="0"/>
          </a:p>
        </p:txBody>
      </p:sp>
      <p:sp>
        <p:nvSpPr>
          <p:cNvPr id="9" name="Text Placeholder 8"/>
          <p:cNvSpPr>
            <a:spLocks noGrp="1"/>
          </p:cNvSpPr>
          <p:nvPr>
            <p:ph type="body" sz="quarter" idx="14"/>
          </p:nvPr>
        </p:nvSpPr>
        <p:spPr>
          <a:xfrm>
            <a:off x="1600200" y="2176272"/>
            <a:ext cx="5943600" cy="2667000"/>
          </a:xfrm>
        </p:spPr>
        <p:txBody>
          <a:bodyPr/>
          <a:lstStyle>
            <a:lvl1pPr marL="274320" indent="-274320">
              <a:lnSpc>
                <a:spcPts val="2250"/>
              </a:lnSpc>
              <a:spcBef>
                <a:spcPts val="1200"/>
              </a:spcBef>
              <a:buClr>
                <a:schemeClr val="tx2"/>
              </a:buClr>
              <a:buSzPct val="130000"/>
              <a:defRPr sz="1800">
                <a:solidFill>
                  <a:schemeClr val="tx1"/>
                </a:solidFill>
              </a:defRPr>
            </a:lvl1pPr>
            <a:lvl2pPr marL="548640">
              <a:lnSpc>
                <a:spcPts val="2250"/>
              </a:lnSpc>
              <a:spcBef>
                <a:spcPts val="1200"/>
              </a:spcBef>
              <a:buClr>
                <a:schemeClr val="tx2"/>
              </a:buClr>
              <a:defRPr sz="1800">
                <a:solidFill>
                  <a:schemeClr val="tx1"/>
                </a:solidFill>
              </a:defRPr>
            </a:lvl2pPr>
          </a:lstStyle>
          <a:p>
            <a:pPr lvl="0"/>
            <a:r>
              <a:rPr lang="en-US" dirty="0" smtClean="0"/>
              <a:t>Click to edit Master text styles</a:t>
            </a:r>
          </a:p>
          <a:p>
            <a:pPr lvl="1"/>
            <a:r>
              <a:rPr lang="en-US" dirty="0" smtClean="0"/>
              <a:t>Second level</a:t>
            </a:r>
          </a:p>
        </p:txBody>
      </p:sp>
      <p:sp>
        <p:nvSpPr>
          <p:cNvPr id="11" name="Picture Placeholder 6"/>
          <p:cNvSpPr>
            <a:spLocks noGrp="1"/>
          </p:cNvSpPr>
          <p:nvPr>
            <p:ph type="pic" sz="quarter" idx="16"/>
          </p:nvPr>
        </p:nvSpPr>
        <p:spPr>
          <a:xfrm>
            <a:off x="5943600" y="5004816"/>
            <a:ext cx="2560320" cy="1700784"/>
          </a:xfrm>
          <a:noFill/>
          <a:ln>
            <a:noFill/>
          </a:ln>
        </p:spPr>
        <p:txBody>
          <a:bodyPr/>
          <a:lstStyle/>
          <a:p>
            <a:pPr lvl="0"/>
            <a:r>
              <a:rPr lang="en-US" noProof="0" smtClean="0"/>
              <a:t>Drag picture to placeholder or click icon to add</a:t>
            </a:r>
            <a:endParaRPr lang="en-US" noProof="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13" name="Picture Placeholder 6"/>
          <p:cNvSpPr>
            <a:spLocks noGrp="1"/>
          </p:cNvSpPr>
          <p:nvPr>
            <p:ph type="pic" sz="quarter" idx="15"/>
          </p:nvPr>
        </p:nvSpPr>
        <p:spPr>
          <a:xfrm>
            <a:off x="3319272" y="5004816"/>
            <a:ext cx="2560320" cy="1700784"/>
          </a:xfrm>
          <a:noFill/>
          <a:ln>
            <a:noFill/>
          </a:ln>
        </p:spPr>
        <p:txBody>
          <a:bodyPr/>
          <a:lstStyle/>
          <a:p>
            <a:pPr lvl="0"/>
            <a:r>
              <a:rPr lang="en-US" noProof="0" smtClean="0"/>
              <a:t>Drag picture to placeholder or click icon to add</a:t>
            </a:r>
            <a:endParaRPr lang="en-US" noProof="0"/>
          </a:p>
        </p:txBody>
      </p:sp>
      <p:sp>
        <p:nvSpPr>
          <p:cNvPr id="8" name="Slide Number Placeholder 5"/>
          <p:cNvSpPr>
            <a:spLocks noGrp="1"/>
          </p:cNvSpPr>
          <p:nvPr>
            <p:ph type="sldNum" sz="quarter" idx="17"/>
          </p:nvPr>
        </p:nvSpPr>
        <p:spPr/>
        <p:txBody>
          <a:bodyPr/>
          <a:lstStyle>
            <a:lvl1pPr>
              <a:defRPr smtClean="0">
                <a:solidFill>
                  <a:srgbClr val="595959"/>
                </a:solidFill>
              </a:defRPr>
            </a:lvl1pPr>
          </a:lstStyle>
          <a:p>
            <a:pPr>
              <a:defRPr/>
            </a:pPr>
            <a:fld id="{E24C5BA9-1046-4CCE-93A2-A0291CBE104D}" type="slidenum">
              <a:rPr lang="en-US"/>
              <a:pPr>
                <a:defRPr/>
              </a:pPr>
              <a:t>‹#›</a:t>
            </a:fld>
            <a:endParaRPr lang="en-US"/>
          </a:p>
        </p:txBody>
      </p:sp>
    </p:spTree>
    <p:extLst>
      <p:ext uri="{BB962C8B-B14F-4D97-AF65-F5344CB8AC3E}">
        <p14:creationId xmlns:p14="http://schemas.microsoft.com/office/powerpoint/2010/main" xmlns="" val="7226804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hoto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Picture Placeholder 4"/>
          <p:cNvSpPr>
            <a:spLocks noGrp="1"/>
          </p:cNvSpPr>
          <p:nvPr>
            <p:ph type="pic" sz="quarter" idx="11"/>
          </p:nvPr>
        </p:nvSpPr>
        <p:spPr>
          <a:xfrm>
            <a:off x="162560" y="1463040"/>
            <a:ext cx="8829040" cy="4348480"/>
          </a:xfrm>
          <a:ln>
            <a:noFill/>
          </a:ln>
        </p:spPr>
        <p:txBody>
          <a:bodyPr/>
          <a:lstStyle>
            <a:lvl1pPr>
              <a:buFontTx/>
              <a:buNone/>
              <a:defRPr/>
            </a:lvl1pPr>
          </a:lstStyle>
          <a:p>
            <a:pPr lvl="0"/>
            <a:r>
              <a:rPr lang="en-US" noProof="0" smtClean="0"/>
              <a:t>Drag picture to placeholder or click icon to add</a:t>
            </a:r>
            <a:endParaRPr lang="en-US" noProof="0" dirty="0"/>
          </a:p>
        </p:txBody>
      </p:sp>
      <p:sp>
        <p:nvSpPr>
          <p:cNvPr id="7" name="Text Placeholder 6"/>
          <p:cNvSpPr>
            <a:spLocks noGrp="1"/>
          </p:cNvSpPr>
          <p:nvPr>
            <p:ph type="body" sz="quarter" idx="12"/>
          </p:nvPr>
        </p:nvSpPr>
        <p:spPr>
          <a:xfrm>
            <a:off x="904875" y="6015038"/>
            <a:ext cx="6969125" cy="690562"/>
          </a:xfrm>
          <a:ln>
            <a:noFill/>
          </a:ln>
        </p:spPr>
        <p:txBody>
          <a:bodyPr/>
          <a:lstStyle>
            <a:lvl1pPr>
              <a:buFontTx/>
              <a:buNone/>
              <a:defRPr/>
            </a:lvl1pPr>
          </a:lstStyle>
          <a:p>
            <a:pPr lvl="0"/>
            <a:r>
              <a:rPr lang="en-US" smtClean="0"/>
              <a:t>Click to edit Master text styles</a:t>
            </a:r>
          </a:p>
        </p:txBody>
      </p:sp>
      <p:sp>
        <p:nvSpPr>
          <p:cNvPr id="6" name="Slide Number Placeholder 5"/>
          <p:cNvSpPr>
            <a:spLocks noGrp="1"/>
          </p:cNvSpPr>
          <p:nvPr>
            <p:ph type="sldNum" sz="quarter" idx="13"/>
          </p:nvPr>
        </p:nvSpPr>
        <p:spPr/>
        <p:txBody>
          <a:bodyPr/>
          <a:lstStyle>
            <a:lvl1pPr>
              <a:defRPr/>
            </a:lvl1pPr>
          </a:lstStyle>
          <a:p>
            <a:pPr>
              <a:defRPr/>
            </a:pPr>
            <a:fld id="{BFED083F-1974-4578-B05B-6C9DE77E3A42}" type="slidenum">
              <a:rPr lang="en-US"/>
              <a:pPr>
                <a:defRPr/>
              </a:pPr>
              <a:t>‹#›</a:t>
            </a:fld>
            <a:endParaRPr lang="en-US"/>
          </a:p>
        </p:txBody>
      </p:sp>
    </p:spTree>
    <p:extLst>
      <p:ext uri="{BB962C8B-B14F-4D97-AF65-F5344CB8AC3E}">
        <p14:creationId xmlns:p14="http://schemas.microsoft.com/office/powerpoint/2010/main" xmlns="" val="29706411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spcBef>
                <a:spcPct val="50000"/>
              </a:spcBef>
            </a:pPr>
            <a:endParaRPr lang="en-US" sz="1000">
              <a:solidFill>
                <a:srgbClr val="000000"/>
              </a:solidFill>
            </a:endParaRPr>
          </a:p>
        </p:txBody>
      </p:sp>
      <p:sp>
        <p:nvSpPr>
          <p:cNvPr id="3" name="Slide Number Placeholder 5"/>
          <p:cNvSpPr>
            <a:spLocks noGrp="1"/>
          </p:cNvSpPr>
          <p:nvPr>
            <p:ph type="sldNum" sz="quarter" idx="10"/>
          </p:nvPr>
        </p:nvSpPr>
        <p:spPr/>
        <p:txBody>
          <a:bodyPr/>
          <a:lstStyle>
            <a:lvl1pPr>
              <a:defRPr smtClean="0">
                <a:solidFill>
                  <a:srgbClr val="595959"/>
                </a:solidFill>
              </a:defRPr>
            </a:lvl1pPr>
          </a:lstStyle>
          <a:p>
            <a:pPr>
              <a:defRPr/>
            </a:pPr>
            <a:fld id="{D77FD4E9-A37D-47CA-9FFA-FA84722DC8DF}" type="slidenum">
              <a:rPr lang="en-US"/>
              <a:pPr>
                <a:defRPr/>
              </a:pPr>
              <a:t>‹#›</a:t>
            </a:fld>
            <a:endParaRPr lang="en-US"/>
          </a:p>
        </p:txBody>
      </p:sp>
    </p:spTree>
    <p:extLst>
      <p:ext uri="{BB962C8B-B14F-4D97-AF65-F5344CB8AC3E}">
        <p14:creationId xmlns:p14="http://schemas.microsoft.com/office/powerpoint/2010/main" xmlns="" val="4183491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tx2"/>
              </a:buClr>
              <a:defRPr sz="2400">
                <a:solidFill>
                  <a:schemeClr val="tx1"/>
                </a:solidFill>
              </a:defRPr>
            </a:lvl1pPr>
            <a:lvl2pPr>
              <a:lnSpc>
                <a:spcPts val="2800"/>
              </a:lnSpc>
              <a:buClr>
                <a:schemeClr val="tx2"/>
              </a:buClr>
              <a:buFont typeface="Lucida Grande"/>
              <a:buChar char="–"/>
              <a:defRPr sz="2400">
                <a:solidFill>
                  <a:schemeClr val="tx1"/>
                </a:solidFill>
              </a:defRPr>
            </a:lvl2pPr>
            <a:lvl3pPr>
              <a:lnSpc>
                <a:spcPts val="2800"/>
              </a:lnSpc>
              <a:buClr>
                <a:schemeClr val="tx2"/>
              </a:buClr>
              <a:buSzPct val="85000"/>
              <a:buFont typeface="Courier New"/>
              <a:buChar char="o"/>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8E9B2D9D-1B02-464A-9475-04732650F398}" type="slidenum">
              <a:rPr lang="en-US"/>
              <a:pPr>
                <a:defRPr/>
              </a:pPr>
              <a:t>‹#›</a:t>
            </a:fld>
            <a:endParaRPr lang="en-US"/>
          </a:p>
        </p:txBody>
      </p:sp>
    </p:spTree>
    <p:extLst>
      <p:ext uri="{BB962C8B-B14F-4D97-AF65-F5344CB8AC3E}">
        <p14:creationId xmlns:p14="http://schemas.microsoft.com/office/powerpoint/2010/main" xmlns="" val="38907447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50000"/>
              </a:spcBef>
            </a:pPr>
            <a:endParaRPr lang="en-US" sz="1000">
              <a:solidFill>
                <a:srgbClr val="000000"/>
              </a:solidFill>
            </a:endParaRPr>
          </a:p>
        </p:txBody>
      </p:sp>
      <p:sp>
        <p:nvSpPr>
          <p:cNvPr id="3" name="Rectangle 8"/>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50000"/>
              </a:spcBef>
            </a:pPr>
            <a:endParaRPr lang="en-US" sz="1000">
              <a:solidFill>
                <a:srgbClr val="000000"/>
              </a:solidFill>
            </a:endParaRPr>
          </a:p>
        </p:txBody>
      </p:sp>
      <p:sp>
        <p:nvSpPr>
          <p:cNvPr id="4" name="Slide Number Placeholder 5"/>
          <p:cNvSpPr>
            <a:spLocks noGrp="1"/>
          </p:cNvSpPr>
          <p:nvPr>
            <p:ph type="sldNum" sz="quarter" idx="10"/>
          </p:nvPr>
        </p:nvSpPr>
        <p:spPr/>
        <p:txBody>
          <a:bodyPr/>
          <a:lstStyle>
            <a:lvl1pPr>
              <a:defRPr smtClean="0">
                <a:solidFill>
                  <a:srgbClr val="595959"/>
                </a:solidFill>
              </a:defRPr>
            </a:lvl1pPr>
          </a:lstStyle>
          <a:p>
            <a:pPr>
              <a:defRPr/>
            </a:pPr>
            <a:fld id="{D48E7FDC-C0EA-46C7-90A5-B893EBCF2BFA}" type="slidenum">
              <a:rPr lang="en-US"/>
              <a:pPr>
                <a:defRPr/>
              </a:pPr>
              <a:t>‹#›</a:t>
            </a:fld>
            <a:endParaRPr lang="en-US"/>
          </a:p>
        </p:txBody>
      </p:sp>
    </p:spTree>
    <p:extLst>
      <p:ext uri="{BB962C8B-B14F-4D97-AF65-F5344CB8AC3E}">
        <p14:creationId xmlns:p14="http://schemas.microsoft.com/office/powerpoint/2010/main" xmlns="" val="33764112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tx2"/>
              </a:buClr>
              <a:defRPr sz="2400">
                <a:solidFill>
                  <a:schemeClr val="tx1"/>
                </a:solidFill>
              </a:defRPr>
            </a:lvl1pPr>
            <a:lvl2pPr>
              <a:lnSpc>
                <a:spcPts val="2800"/>
              </a:lnSpc>
              <a:buClr>
                <a:schemeClr val="tx2"/>
              </a:buClr>
              <a:buFont typeface="Lucida Grande"/>
              <a:buChar char="–"/>
              <a:defRPr sz="2400">
                <a:solidFill>
                  <a:schemeClr val="tx1"/>
                </a:solidFill>
              </a:defRPr>
            </a:lvl2pPr>
            <a:lvl3pPr>
              <a:lnSpc>
                <a:spcPts val="2800"/>
              </a:lnSpc>
              <a:buClr>
                <a:schemeClr val="tx2"/>
              </a:buClr>
              <a:buSzPct val="85000"/>
              <a:buFont typeface="Courier New"/>
              <a:buChar char="o"/>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583BDDE0-9EBB-4293-8F67-16BB16686D48}" type="slidenum">
              <a:rPr lang="en-US"/>
              <a:pPr>
                <a:defRPr/>
              </a:pPr>
              <a:t>‹#›</a:t>
            </a:fld>
            <a:endParaRPr lang="en-US"/>
          </a:p>
        </p:txBody>
      </p:sp>
    </p:spTree>
    <p:extLst>
      <p:ext uri="{BB962C8B-B14F-4D97-AF65-F5344CB8AC3E}">
        <p14:creationId xmlns:p14="http://schemas.microsoft.com/office/powerpoint/2010/main" xmlns="" val="38445789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0 pt. tex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500"/>
              </a:lnSpc>
              <a:buClr>
                <a:schemeClr val="tx2"/>
              </a:buClr>
              <a:defRPr/>
            </a:lvl1pPr>
            <a:lvl2pPr>
              <a:lnSpc>
                <a:spcPts val="2500"/>
              </a:lnSpc>
              <a:buClr>
                <a:schemeClr val="tx2"/>
              </a:buClr>
              <a:buFont typeface="Lucida Grande"/>
              <a:buChar char="–"/>
              <a:defRPr/>
            </a:lvl2pPr>
            <a:lvl3pPr>
              <a:lnSpc>
                <a:spcPts val="2500"/>
              </a:lnSpc>
              <a:buClr>
                <a:schemeClr val="tx2"/>
              </a:buClr>
              <a:buSzPct val="85000"/>
              <a:buFont typeface="Courier New"/>
              <a:buChar char="o"/>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93711ABB-5EE1-45A7-92C6-2E9641A19EA5}" type="slidenum">
              <a:rPr lang="en-US"/>
              <a:pPr>
                <a:defRPr/>
              </a:pPr>
              <a:t>‹#›</a:t>
            </a:fld>
            <a:endParaRPr lang="en-US"/>
          </a:p>
        </p:txBody>
      </p:sp>
    </p:spTree>
    <p:extLst>
      <p:ext uri="{BB962C8B-B14F-4D97-AF65-F5344CB8AC3E}">
        <p14:creationId xmlns:p14="http://schemas.microsoft.com/office/powerpoint/2010/main" xmlns="" val="175911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9E3409-B03A-429B-B423-F88C8048A8AE}" type="datetime1">
              <a:rPr lang="en-US"/>
              <a:pPr>
                <a:defRPr/>
              </a:pPr>
              <a:t>1/23/2013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517548-7CF7-4E31-99A2-CC97FB0D72AF}" type="slidenum">
              <a:rPr lang="en-US"/>
              <a:pPr>
                <a:defRPr/>
              </a:pPr>
              <a:t>‹#›</a:t>
            </a:fld>
            <a:endParaRPr lang="en-US"/>
          </a:p>
        </p:txBody>
      </p:sp>
    </p:spTree>
    <p:extLst>
      <p:ext uri="{BB962C8B-B14F-4D97-AF65-F5344CB8AC3E}">
        <p14:creationId xmlns:p14="http://schemas.microsoft.com/office/powerpoint/2010/main" xmlns="" val="22704146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838200" y="1905000"/>
            <a:ext cx="7467600" cy="4486240"/>
          </a:xfrm>
          <a:ln>
            <a:noFill/>
          </a:ln>
        </p:spPr>
        <p:txBody>
          <a:bodyPr/>
          <a:lstStyle/>
          <a:p>
            <a:pPr lvl="0"/>
            <a:r>
              <a:rPr lang="en-US" noProof="0" dirty="0" smtClean="0"/>
              <a:t>Click icon to add table</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smtClean="0">
                <a:solidFill>
                  <a:srgbClr val="595959"/>
                </a:solidFill>
              </a:defRPr>
            </a:lvl1pPr>
          </a:lstStyle>
          <a:p>
            <a:pPr>
              <a:defRPr/>
            </a:pPr>
            <a:fld id="{3D1AD57E-3512-4ADA-93FF-99E4DAC58D8A}" type="slidenum">
              <a:rPr lang="en-US"/>
              <a:pPr>
                <a:defRPr/>
              </a:pPr>
              <a:t>‹#›</a:t>
            </a:fld>
            <a:endParaRPr lang="en-US"/>
          </a:p>
        </p:txBody>
      </p:sp>
    </p:spTree>
    <p:extLst>
      <p:ext uri="{BB962C8B-B14F-4D97-AF65-F5344CB8AC3E}">
        <p14:creationId xmlns:p14="http://schemas.microsoft.com/office/powerpoint/2010/main" xmlns="" val="6504612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smart art graphic">
    <p:spTree>
      <p:nvGrpSpPr>
        <p:cNvPr id="1" name=""/>
        <p:cNvGrpSpPr/>
        <p:nvPr/>
      </p:nvGrpSpPr>
      <p:grpSpPr>
        <a:xfrm>
          <a:off x="0" y="0"/>
          <a:ext cx="0" cy="0"/>
          <a:chOff x="0" y="0"/>
          <a:chExt cx="0" cy="0"/>
        </a:xfrm>
      </p:grpSpPr>
      <p:sp>
        <p:nvSpPr>
          <p:cNvPr id="9" name="SmartArt Placeholder 8"/>
          <p:cNvSpPr>
            <a:spLocks noGrp="1"/>
          </p:cNvSpPr>
          <p:nvPr>
            <p:ph type="dgm" sz="quarter" idx="12"/>
          </p:nvPr>
        </p:nvSpPr>
        <p:spPr>
          <a:xfrm>
            <a:off x="990600" y="1981200"/>
            <a:ext cx="7315200" cy="4191000"/>
          </a:xfrm>
        </p:spPr>
        <p:txBody>
          <a:bodyPr/>
          <a:lstStyle/>
          <a:p>
            <a:pPr lvl="0"/>
            <a:r>
              <a:rPr lang="en-US" noProof="0" smtClean="0"/>
              <a:t>Click icon to add SmartArt graphic</a:t>
            </a:r>
            <a:endParaRPr lang="en-US" noProof="0"/>
          </a:p>
        </p:txBody>
      </p:sp>
      <p:sp>
        <p:nvSpPr>
          <p:cNvPr id="8" name="Title 7"/>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3"/>
          </p:nvPr>
        </p:nvSpPr>
        <p:spPr/>
        <p:txBody>
          <a:bodyPr/>
          <a:lstStyle>
            <a:lvl1pPr>
              <a:defRPr smtClean="0">
                <a:solidFill>
                  <a:srgbClr val="595959"/>
                </a:solidFill>
              </a:defRPr>
            </a:lvl1pPr>
          </a:lstStyle>
          <a:p>
            <a:pPr>
              <a:defRPr/>
            </a:pPr>
            <a:fld id="{3CB5FE78-0B0C-4CC8-8F23-E03B66EFE368}" type="slidenum">
              <a:rPr lang="en-US"/>
              <a:pPr>
                <a:defRPr/>
              </a:pPr>
              <a:t>‹#›</a:t>
            </a:fld>
            <a:endParaRPr lang="en-US"/>
          </a:p>
        </p:txBody>
      </p:sp>
    </p:spTree>
    <p:extLst>
      <p:ext uri="{BB962C8B-B14F-4D97-AF65-F5344CB8AC3E}">
        <p14:creationId xmlns:p14="http://schemas.microsoft.com/office/powerpoint/2010/main" xmlns="" val="23220460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ext and vertical photo">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1143000" y="2057400"/>
            <a:ext cx="3352800" cy="4267200"/>
          </a:xfrm>
        </p:spPr>
        <p:txBody>
          <a:bodyPr/>
          <a:lstStyle>
            <a:lvl1pPr>
              <a:defRPr sz="1800"/>
            </a:lvl1pPr>
            <a:lvl2pPr>
              <a:defRPr sz="1800"/>
            </a:lvl2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Picture Placeholder 6"/>
          <p:cNvSpPr>
            <a:spLocks noGrp="1"/>
          </p:cNvSpPr>
          <p:nvPr>
            <p:ph type="pic" sz="quarter" idx="13"/>
          </p:nvPr>
        </p:nvSpPr>
        <p:spPr>
          <a:xfrm>
            <a:off x="5562600" y="1447800"/>
            <a:ext cx="3429000" cy="5257800"/>
          </a:xfrm>
          <a:noFill/>
          <a:ln>
            <a:noFill/>
          </a:ln>
        </p:spPr>
        <p:txBody>
          <a:bodyPr/>
          <a:lstStyle/>
          <a:p>
            <a:pPr lvl="0"/>
            <a:r>
              <a:rPr lang="en-US" noProof="0" smtClean="0"/>
              <a:t>Drag picture to placeholder or click icon to add</a:t>
            </a:r>
            <a:endParaRPr lang="en-US" noProof="0"/>
          </a:p>
        </p:txBody>
      </p:sp>
      <p:sp>
        <p:nvSpPr>
          <p:cNvPr id="5" name="Slide Number Placeholder 5"/>
          <p:cNvSpPr>
            <a:spLocks noGrp="1"/>
          </p:cNvSpPr>
          <p:nvPr>
            <p:ph type="sldNum" sz="quarter" idx="15"/>
          </p:nvPr>
        </p:nvSpPr>
        <p:spPr>
          <a:xfrm>
            <a:off x="6781800" y="6324600"/>
            <a:ext cx="2133600" cy="349250"/>
          </a:xfrm>
        </p:spPr>
        <p:txBody>
          <a:bodyPr/>
          <a:lstStyle>
            <a:lvl1pPr>
              <a:defRPr smtClean="0"/>
            </a:lvl1pPr>
          </a:lstStyle>
          <a:p>
            <a:pPr>
              <a:defRPr/>
            </a:pPr>
            <a:fld id="{AC1F860E-AD3A-457F-AB60-66FF603C3221}" type="slidenum">
              <a:rPr lang="en-US"/>
              <a:pPr>
                <a:defRPr/>
              </a:pPr>
              <a:t>‹#›</a:t>
            </a:fld>
            <a:endParaRPr lang="en-US"/>
          </a:p>
        </p:txBody>
      </p:sp>
    </p:spTree>
    <p:extLst>
      <p:ext uri="{BB962C8B-B14F-4D97-AF65-F5344CB8AC3E}">
        <p14:creationId xmlns:p14="http://schemas.microsoft.com/office/powerpoint/2010/main" xmlns="" val="6457473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xt and two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764792" y="4645152"/>
            <a:ext cx="2743200" cy="1819656"/>
          </a:xfrm>
          <a:noFill/>
          <a:ln>
            <a:noFill/>
          </a:ln>
        </p:spPr>
        <p:txBody>
          <a:bodyPr/>
          <a:lstStyle/>
          <a:p>
            <a:pPr lvl="0"/>
            <a:r>
              <a:rPr lang="en-US" noProof="0" smtClean="0"/>
              <a:t>Drag picture to placeholder or click icon to add</a:t>
            </a:r>
            <a:endParaRPr lang="en-US" noProof="0"/>
          </a:p>
        </p:txBody>
      </p:sp>
      <p:sp>
        <p:nvSpPr>
          <p:cNvPr id="9" name="Text Placeholder 8"/>
          <p:cNvSpPr>
            <a:spLocks noGrp="1"/>
          </p:cNvSpPr>
          <p:nvPr>
            <p:ph type="body" sz="quarter" idx="14"/>
          </p:nvPr>
        </p:nvSpPr>
        <p:spPr>
          <a:xfrm>
            <a:off x="1600200" y="2176272"/>
            <a:ext cx="6096000" cy="2014728"/>
          </a:xfrm>
        </p:spPr>
        <p:txBody>
          <a:bodyPr/>
          <a:lstStyle>
            <a:lvl1pPr marL="0" indent="0">
              <a:lnSpc>
                <a:spcPts val="2250"/>
              </a:lnSpc>
              <a:spcBef>
                <a:spcPts val="1200"/>
              </a:spcBef>
              <a:buClr>
                <a:schemeClr val="accent6"/>
              </a:buClr>
              <a:buSzPct val="130000"/>
              <a:buFontTx/>
              <a:buNone/>
              <a:defRPr sz="1800">
                <a:solidFill>
                  <a:schemeClr val="tx1"/>
                </a:solidFill>
              </a:defRPr>
            </a:lvl1pPr>
            <a:lvl2pPr marL="274320" indent="-274320">
              <a:lnSpc>
                <a:spcPts val="2250"/>
              </a:lnSpc>
              <a:spcBef>
                <a:spcPts val="1200"/>
              </a:spcBef>
              <a:buClr>
                <a:schemeClr val="tx2"/>
              </a:buClr>
              <a:buSzPct val="130000"/>
              <a:buFont typeface="Arial"/>
              <a:buChar char="•"/>
              <a:defRPr sz="1800">
                <a:solidFill>
                  <a:schemeClr val="tx1"/>
                </a:solidFill>
              </a:defRPr>
            </a:lvl2pPr>
          </a:lstStyle>
          <a:p>
            <a:pPr lvl="0"/>
            <a:r>
              <a:rPr lang="en-US" dirty="0" smtClean="0"/>
              <a:t>Click to edit Master text styles</a:t>
            </a:r>
          </a:p>
          <a:p>
            <a:pPr lvl="1"/>
            <a:r>
              <a:rPr lang="en-US" dirty="0" smtClean="0"/>
              <a:t>Second level</a:t>
            </a:r>
          </a:p>
        </p:txBody>
      </p:sp>
      <p:sp>
        <p:nvSpPr>
          <p:cNvPr id="10" name="Picture Placeholder 6"/>
          <p:cNvSpPr>
            <a:spLocks noGrp="1"/>
          </p:cNvSpPr>
          <p:nvPr>
            <p:ph type="pic" sz="quarter" idx="15"/>
          </p:nvPr>
        </p:nvSpPr>
        <p:spPr>
          <a:xfrm>
            <a:off x="4736592" y="4645152"/>
            <a:ext cx="2743200" cy="1819656"/>
          </a:xfrm>
          <a:noFill/>
          <a:ln>
            <a:noFill/>
          </a:ln>
        </p:spPr>
        <p:txBody>
          <a:bodyPr/>
          <a:lstStyle/>
          <a:p>
            <a:pPr lvl="0"/>
            <a:r>
              <a:rPr lang="en-US" noProof="0" smtClean="0"/>
              <a:t>Drag picture to placeholder or click icon to add</a:t>
            </a:r>
            <a:endParaRPr lang="en-US" noProof="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6"/>
          </p:nvPr>
        </p:nvSpPr>
        <p:spPr/>
        <p:txBody>
          <a:bodyPr/>
          <a:lstStyle>
            <a:lvl1pPr>
              <a:defRPr smtClean="0">
                <a:solidFill>
                  <a:srgbClr val="595959"/>
                </a:solidFill>
              </a:defRPr>
            </a:lvl1pPr>
          </a:lstStyle>
          <a:p>
            <a:pPr>
              <a:defRPr/>
            </a:pPr>
            <a:fld id="{5AA70775-8069-4E02-AF59-B6D570547B40}" type="slidenum">
              <a:rPr lang="en-US"/>
              <a:pPr>
                <a:defRPr/>
              </a:pPr>
              <a:t>‹#›</a:t>
            </a:fld>
            <a:endParaRPr lang="en-US"/>
          </a:p>
        </p:txBody>
      </p:sp>
    </p:spTree>
    <p:extLst>
      <p:ext uri="{BB962C8B-B14F-4D97-AF65-F5344CB8AC3E}">
        <p14:creationId xmlns:p14="http://schemas.microsoft.com/office/powerpoint/2010/main" xmlns="" val="2807849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xt with three photo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5800" y="5004816"/>
            <a:ext cx="2560320" cy="1700784"/>
          </a:xfrm>
          <a:noFill/>
          <a:ln>
            <a:noFill/>
          </a:ln>
        </p:spPr>
        <p:txBody>
          <a:bodyPr/>
          <a:lstStyle/>
          <a:p>
            <a:pPr lvl="0"/>
            <a:r>
              <a:rPr lang="en-US" noProof="0" smtClean="0"/>
              <a:t>Drag picture to placeholder or click icon to add</a:t>
            </a:r>
            <a:endParaRPr lang="en-US" noProof="0"/>
          </a:p>
        </p:txBody>
      </p:sp>
      <p:sp>
        <p:nvSpPr>
          <p:cNvPr id="9" name="Text Placeholder 8"/>
          <p:cNvSpPr>
            <a:spLocks noGrp="1"/>
          </p:cNvSpPr>
          <p:nvPr>
            <p:ph type="body" sz="quarter" idx="14"/>
          </p:nvPr>
        </p:nvSpPr>
        <p:spPr>
          <a:xfrm>
            <a:off x="1600200" y="2176272"/>
            <a:ext cx="5943600" cy="2667000"/>
          </a:xfrm>
        </p:spPr>
        <p:txBody>
          <a:bodyPr/>
          <a:lstStyle>
            <a:lvl1pPr marL="274320" indent="-274320">
              <a:lnSpc>
                <a:spcPts val="2250"/>
              </a:lnSpc>
              <a:spcBef>
                <a:spcPts val="1200"/>
              </a:spcBef>
              <a:buClr>
                <a:schemeClr val="tx2"/>
              </a:buClr>
              <a:buSzPct val="130000"/>
              <a:defRPr sz="1800">
                <a:solidFill>
                  <a:schemeClr val="tx1"/>
                </a:solidFill>
              </a:defRPr>
            </a:lvl1pPr>
            <a:lvl2pPr marL="548640">
              <a:lnSpc>
                <a:spcPts val="2250"/>
              </a:lnSpc>
              <a:spcBef>
                <a:spcPts val="1200"/>
              </a:spcBef>
              <a:buClr>
                <a:schemeClr val="tx2"/>
              </a:buClr>
              <a:defRPr sz="1800">
                <a:solidFill>
                  <a:schemeClr val="tx1"/>
                </a:solidFill>
              </a:defRPr>
            </a:lvl2pPr>
          </a:lstStyle>
          <a:p>
            <a:pPr lvl="0"/>
            <a:r>
              <a:rPr lang="en-US" dirty="0" smtClean="0"/>
              <a:t>Click to edit Master text styles</a:t>
            </a:r>
          </a:p>
          <a:p>
            <a:pPr lvl="1"/>
            <a:r>
              <a:rPr lang="en-US" dirty="0" smtClean="0"/>
              <a:t>Second level</a:t>
            </a:r>
          </a:p>
        </p:txBody>
      </p:sp>
      <p:sp>
        <p:nvSpPr>
          <p:cNvPr id="11" name="Picture Placeholder 6"/>
          <p:cNvSpPr>
            <a:spLocks noGrp="1"/>
          </p:cNvSpPr>
          <p:nvPr>
            <p:ph type="pic" sz="quarter" idx="16"/>
          </p:nvPr>
        </p:nvSpPr>
        <p:spPr>
          <a:xfrm>
            <a:off x="5943600" y="5004816"/>
            <a:ext cx="2560320" cy="1700784"/>
          </a:xfrm>
          <a:noFill/>
          <a:ln>
            <a:noFill/>
          </a:ln>
        </p:spPr>
        <p:txBody>
          <a:bodyPr/>
          <a:lstStyle/>
          <a:p>
            <a:pPr lvl="0"/>
            <a:r>
              <a:rPr lang="en-US" noProof="0" smtClean="0"/>
              <a:t>Drag picture to placeholder or click icon to add</a:t>
            </a:r>
            <a:endParaRPr lang="en-US" noProof="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13" name="Picture Placeholder 6"/>
          <p:cNvSpPr>
            <a:spLocks noGrp="1"/>
          </p:cNvSpPr>
          <p:nvPr>
            <p:ph type="pic" sz="quarter" idx="15"/>
          </p:nvPr>
        </p:nvSpPr>
        <p:spPr>
          <a:xfrm>
            <a:off x="3319272" y="5004816"/>
            <a:ext cx="2560320" cy="1700784"/>
          </a:xfrm>
          <a:noFill/>
          <a:ln>
            <a:noFill/>
          </a:ln>
        </p:spPr>
        <p:txBody>
          <a:bodyPr/>
          <a:lstStyle/>
          <a:p>
            <a:pPr lvl="0"/>
            <a:r>
              <a:rPr lang="en-US" noProof="0" smtClean="0"/>
              <a:t>Drag picture to placeholder or click icon to add</a:t>
            </a:r>
            <a:endParaRPr lang="en-US" noProof="0"/>
          </a:p>
        </p:txBody>
      </p:sp>
      <p:sp>
        <p:nvSpPr>
          <p:cNvPr id="8" name="Slide Number Placeholder 5"/>
          <p:cNvSpPr>
            <a:spLocks noGrp="1"/>
          </p:cNvSpPr>
          <p:nvPr>
            <p:ph type="sldNum" sz="quarter" idx="17"/>
          </p:nvPr>
        </p:nvSpPr>
        <p:spPr/>
        <p:txBody>
          <a:bodyPr/>
          <a:lstStyle>
            <a:lvl1pPr>
              <a:defRPr smtClean="0">
                <a:solidFill>
                  <a:srgbClr val="595959"/>
                </a:solidFill>
              </a:defRPr>
            </a:lvl1pPr>
          </a:lstStyle>
          <a:p>
            <a:pPr>
              <a:defRPr/>
            </a:pPr>
            <a:fld id="{05BCEC58-1CC0-4899-812A-323ABC582193}" type="slidenum">
              <a:rPr lang="en-US"/>
              <a:pPr>
                <a:defRPr/>
              </a:pPr>
              <a:t>‹#›</a:t>
            </a:fld>
            <a:endParaRPr lang="en-US"/>
          </a:p>
        </p:txBody>
      </p:sp>
    </p:spTree>
    <p:extLst>
      <p:ext uri="{BB962C8B-B14F-4D97-AF65-F5344CB8AC3E}">
        <p14:creationId xmlns:p14="http://schemas.microsoft.com/office/powerpoint/2010/main" xmlns="" val="27614275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hoto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Picture Placeholder 4"/>
          <p:cNvSpPr>
            <a:spLocks noGrp="1"/>
          </p:cNvSpPr>
          <p:nvPr>
            <p:ph type="pic" sz="quarter" idx="11"/>
          </p:nvPr>
        </p:nvSpPr>
        <p:spPr>
          <a:xfrm>
            <a:off x="162560" y="1463040"/>
            <a:ext cx="8829040" cy="4348480"/>
          </a:xfrm>
          <a:ln>
            <a:noFill/>
          </a:ln>
        </p:spPr>
        <p:txBody>
          <a:bodyPr/>
          <a:lstStyle>
            <a:lvl1pPr>
              <a:buFontTx/>
              <a:buNone/>
              <a:defRPr/>
            </a:lvl1pPr>
          </a:lstStyle>
          <a:p>
            <a:pPr lvl="0"/>
            <a:r>
              <a:rPr lang="en-US" noProof="0" smtClean="0"/>
              <a:t>Drag picture to placeholder or click icon to add</a:t>
            </a:r>
            <a:endParaRPr lang="en-US" noProof="0" dirty="0"/>
          </a:p>
        </p:txBody>
      </p:sp>
      <p:sp>
        <p:nvSpPr>
          <p:cNvPr id="7" name="Text Placeholder 6"/>
          <p:cNvSpPr>
            <a:spLocks noGrp="1"/>
          </p:cNvSpPr>
          <p:nvPr>
            <p:ph type="body" sz="quarter" idx="12"/>
          </p:nvPr>
        </p:nvSpPr>
        <p:spPr>
          <a:xfrm>
            <a:off x="904875" y="6015038"/>
            <a:ext cx="6969125" cy="690562"/>
          </a:xfrm>
          <a:ln>
            <a:noFill/>
          </a:ln>
        </p:spPr>
        <p:txBody>
          <a:bodyPr/>
          <a:lstStyle>
            <a:lvl1pPr>
              <a:buFontTx/>
              <a:buNone/>
              <a:defRPr/>
            </a:lvl1pPr>
          </a:lstStyle>
          <a:p>
            <a:pPr lvl="0"/>
            <a:r>
              <a:rPr lang="en-US" smtClean="0"/>
              <a:t>Click to edit Master text styles</a:t>
            </a:r>
          </a:p>
        </p:txBody>
      </p:sp>
      <p:sp>
        <p:nvSpPr>
          <p:cNvPr id="6" name="Slide Number Placeholder 5"/>
          <p:cNvSpPr>
            <a:spLocks noGrp="1"/>
          </p:cNvSpPr>
          <p:nvPr>
            <p:ph type="sldNum" sz="quarter" idx="13"/>
          </p:nvPr>
        </p:nvSpPr>
        <p:spPr/>
        <p:txBody>
          <a:bodyPr/>
          <a:lstStyle>
            <a:lvl1pPr>
              <a:defRPr/>
            </a:lvl1pPr>
          </a:lstStyle>
          <a:p>
            <a:pPr>
              <a:defRPr/>
            </a:pPr>
            <a:fld id="{FBA1BB04-0854-4BCE-869A-294CD379AA0C}" type="slidenum">
              <a:rPr lang="en-US"/>
              <a:pPr>
                <a:defRPr/>
              </a:pPr>
              <a:t>‹#›</a:t>
            </a:fld>
            <a:endParaRPr lang="en-US"/>
          </a:p>
        </p:txBody>
      </p:sp>
    </p:spTree>
    <p:extLst>
      <p:ext uri="{BB962C8B-B14F-4D97-AF65-F5344CB8AC3E}">
        <p14:creationId xmlns:p14="http://schemas.microsoft.com/office/powerpoint/2010/main" xmlns="" val="20838928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50000"/>
              </a:spcBef>
            </a:pPr>
            <a:endParaRPr lang="en-US" sz="1000">
              <a:solidFill>
                <a:srgbClr val="000000"/>
              </a:solidFill>
            </a:endParaRPr>
          </a:p>
        </p:txBody>
      </p:sp>
      <p:sp>
        <p:nvSpPr>
          <p:cNvPr id="3" name="Slide Number Placeholder 5"/>
          <p:cNvSpPr>
            <a:spLocks noGrp="1"/>
          </p:cNvSpPr>
          <p:nvPr>
            <p:ph type="sldNum" sz="quarter" idx="10"/>
          </p:nvPr>
        </p:nvSpPr>
        <p:spPr/>
        <p:txBody>
          <a:bodyPr/>
          <a:lstStyle>
            <a:lvl1pPr>
              <a:defRPr smtClean="0">
                <a:solidFill>
                  <a:srgbClr val="595959"/>
                </a:solidFill>
              </a:defRPr>
            </a:lvl1pPr>
          </a:lstStyle>
          <a:p>
            <a:pPr>
              <a:defRPr/>
            </a:pPr>
            <a:fld id="{C44A1BDB-5FC9-49FA-AC35-C85B53B5A43F}" type="slidenum">
              <a:rPr lang="en-US"/>
              <a:pPr>
                <a:defRPr/>
              </a:pPr>
              <a:t>‹#›</a:t>
            </a:fld>
            <a:endParaRPr lang="en-US"/>
          </a:p>
        </p:txBody>
      </p:sp>
    </p:spTree>
    <p:extLst>
      <p:ext uri="{BB962C8B-B14F-4D97-AF65-F5344CB8AC3E}">
        <p14:creationId xmlns:p14="http://schemas.microsoft.com/office/powerpoint/2010/main" xmlns="" val="17368119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371600" y="2057400"/>
            <a:ext cx="6553200" cy="3886200"/>
          </a:xfrm>
        </p:spPr>
        <p:txBody>
          <a:bodyPr/>
          <a:lstStyle>
            <a:lvl1pPr>
              <a:lnSpc>
                <a:spcPts val="2800"/>
              </a:lnSpc>
              <a:buClr>
                <a:schemeClr val="tx2"/>
              </a:buClr>
              <a:defRPr sz="2400">
                <a:solidFill>
                  <a:schemeClr val="tx1"/>
                </a:solidFill>
              </a:defRPr>
            </a:lvl1pPr>
            <a:lvl2pPr>
              <a:lnSpc>
                <a:spcPts val="2800"/>
              </a:lnSpc>
              <a:buClr>
                <a:schemeClr val="tx2"/>
              </a:buClr>
              <a:buFont typeface="Lucida Grande"/>
              <a:buChar char="–"/>
              <a:defRPr sz="2400">
                <a:solidFill>
                  <a:schemeClr val="tx1"/>
                </a:solidFill>
              </a:defRPr>
            </a:lvl2pPr>
            <a:lvl3pPr>
              <a:lnSpc>
                <a:spcPts val="2800"/>
              </a:lnSpc>
              <a:buClr>
                <a:schemeClr val="tx2"/>
              </a:buClr>
              <a:buSzPct val="85000"/>
              <a:buFont typeface="Courier New"/>
              <a:buChar char="o"/>
              <a:defRPr sz="2400">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4"/>
          <p:cNvSpPr>
            <a:spLocks noGrp="1"/>
          </p:cNvSpPr>
          <p:nvPr>
            <p:ph type="title"/>
          </p:nvPr>
        </p:nvSpPr>
        <p:spPr>
          <a:xfrm>
            <a:off x="457200" y="274638"/>
            <a:ext cx="8229600" cy="1020762"/>
          </a:xfrm>
          <a:ln w="0" cap="flat" cmpd="sng" algn="ctr">
            <a:solidFill>
              <a:schemeClr val="accent4"/>
            </a:solidFill>
            <a:prstDash val="solid"/>
            <a:round/>
            <a:headEnd type="none" w="med" len="med"/>
            <a:tailEnd type="none" w="med" len="med"/>
          </a:ln>
        </p:spPr>
        <p:txBody>
          <a:bodyPr/>
          <a:lstStyle>
            <a:lvl1pPr>
              <a:defRPr>
                <a:solidFill>
                  <a:schemeClr val="bg1"/>
                </a:solidFill>
              </a:defRPr>
            </a:lvl1pPr>
          </a:lstStyle>
          <a:p>
            <a:r>
              <a:rPr lang="en-US" smtClean="0"/>
              <a:t>Click to edit Master title style</a:t>
            </a:r>
            <a:endParaRPr lang="en-US" dirty="0"/>
          </a:p>
        </p:txBody>
      </p:sp>
      <p:sp>
        <p:nvSpPr>
          <p:cNvPr id="4" name="Slide Number Placeholder 5"/>
          <p:cNvSpPr>
            <a:spLocks noGrp="1"/>
          </p:cNvSpPr>
          <p:nvPr>
            <p:ph type="sldNum" sz="quarter" idx="11"/>
          </p:nvPr>
        </p:nvSpPr>
        <p:spPr/>
        <p:txBody>
          <a:bodyPr/>
          <a:lstStyle>
            <a:lvl1pPr>
              <a:defRPr smtClean="0">
                <a:solidFill>
                  <a:srgbClr val="595959"/>
                </a:solidFill>
              </a:defRPr>
            </a:lvl1pPr>
          </a:lstStyle>
          <a:p>
            <a:pPr>
              <a:defRPr/>
            </a:pPr>
            <a:fld id="{0DDF58AA-D94A-40DA-93E9-15BB17FECC25}" type="slidenum">
              <a:rPr lang="en-US"/>
              <a:pPr>
                <a:defRPr/>
              </a:pPr>
              <a:t>‹#›</a:t>
            </a:fld>
            <a:endParaRPr lang="en-US"/>
          </a:p>
        </p:txBody>
      </p:sp>
    </p:spTree>
    <p:extLst>
      <p:ext uri="{BB962C8B-B14F-4D97-AF65-F5344CB8AC3E}">
        <p14:creationId xmlns:p14="http://schemas.microsoft.com/office/powerpoint/2010/main" xmlns="" val="26908054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9323F00-4B86-476A-B8F7-99BFDE9CF066}" type="datetime1">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719DA8-3D18-447E-B9BA-0A39B5F2FB4B}" type="slidenum">
              <a:rPr lang="en-US"/>
              <a:pPr>
                <a:defRPr/>
              </a:pPr>
              <a:t>‹#›</a:t>
            </a:fld>
            <a:endParaRPr lang="en-US"/>
          </a:p>
        </p:txBody>
      </p:sp>
    </p:spTree>
    <p:extLst>
      <p:ext uri="{BB962C8B-B14F-4D97-AF65-F5344CB8AC3E}">
        <p14:creationId xmlns:p14="http://schemas.microsoft.com/office/powerpoint/2010/main" xmlns="" val="9346887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96CE2E-D553-4AAB-8E70-543085085704}" type="datetime1">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9A1DE0-400C-40B8-A17C-FBACD82B1ADC}" type="slidenum">
              <a:rPr lang="en-US"/>
              <a:pPr>
                <a:defRPr/>
              </a:pPr>
              <a:t>‹#›</a:t>
            </a:fld>
            <a:endParaRPr lang="en-US"/>
          </a:p>
        </p:txBody>
      </p:sp>
    </p:spTree>
    <p:extLst>
      <p:ext uri="{BB962C8B-B14F-4D97-AF65-F5344CB8AC3E}">
        <p14:creationId xmlns:p14="http://schemas.microsoft.com/office/powerpoint/2010/main" xmlns="" val="24364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FF4EA7-1403-43D9-AD01-B8755A6BDD58}" type="datetime1">
              <a:rPr lang="en-US"/>
              <a:pPr>
                <a:defRPr/>
              </a:pPr>
              <a:t>1/23/2013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23E74D-A513-4CAB-9331-CFCB23215529}" type="slidenum">
              <a:rPr lang="en-US"/>
              <a:pPr>
                <a:defRPr/>
              </a:pPr>
              <a:t>‹#›</a:t>
            </a:fld>
            <a:endParaRPr lang="en-US"/>
          </a:p>
        </p:txBody>
      </p:sp>
    </p:spTree>
    <p:extLst>
      <p:ext uri="{BB962C8B-B14F-4D97-AF65-F5344CB8AC3E}">
        <p14:creationId xmlns:p14="http://schemas.microsoft.com/office/powerpoint/2010/main" xmlns="" val="10910832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0E72CB-8328-42F3-A0E3-C22404DA75C7}" type="datetime1">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506AE5-455B-478A-A6A2-5ABA9C770741}" type="slidenum">
              <a:rPr lang="en-US"/>
              <a:pPr>
                <a:defRPr/>
              </a:pPr>
              <a:t>‹#›</a:t>
            </a:fld>
            <a:endParaRPr lang="en-US"/>
          </a:p>
        </p:txBody>
      </p:sp>
    </p:spTree>
    <p:extLst>
      <p:ext uri="{BB962C8B-B14F-4D97-AF65-F5344CB8AC3E}">
        <p14:creationId xmlns:p14="http://schemas.microsoft.com/office/powerpoint/2010/main" xmlns="" val="11272315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2102BDC-5568-4EF2-AC4C-DE81D0B1343D}" type="datetime1">
              <a:rPr lang="en-US"/>
              <a:pPr>
                <a:defRPr/>
              </a:pPr>
              <a:t>1/23/2013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05F9CE-3001-4B43-A830-B17CAFA5689C}" type="slidenum">
              <a:rPr lang="en-US"/>
              <a:pPr>
                <a:defRPr/>
              </a:pPr>
              <a:t>‹#›</a:t>
            </a:fld>
            <a:endParaRPr lang="en-US"/>
          </a:p>
        </p:txBody>
      </p:sp>
    </p:spTree>
    <p:extLst>
      <p:ext uri="{BB962C8B-B14F-4D97-AF65-F5344CB8AC3E}">
        <p14:creationId xmlns:p14="http://schemas.microsoft.com/office/powerpoint/2010/main" xmlns="" val="3010525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3DD150C-4213-4F23-91D8-F846BFD803FA}" type="datetime1">
              <a:rPr lang="en-US"/>
              <a:pPr>
                <a:defRPr/>
              </a:pPr>
              <a:t>1/23/2013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DB8455-CA6D-4B45-8627-86CBE1067F9C}" type="slidenum">
              <a:rPr lang="en-US"/>
              <a:pPr>
                <a:defRPr/>
              </a:pPr>
              <a:t>‹#›</a:t>
            </a:fld>
            <a:endParaRPr lang="en-US"/>
          </a:p>
        </p:txBody>
      </p:sp>
    </p:spTree>
    <p:extLst>
      <p:ext uri="{BB962C8B-B14F-4D97-AF65-F5344CB8AC3E}">
        <p14:creationId xmlns:p14="http://schemas.microsoft.com/office/powerpoint/2010/main" xmlns="" val="25130176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68B464-604B-499C-9C51-37AC11BABA68}" type="datetime1">
              <a:rPr lang="en-US"/>
              <a:pPr>
                <a:defRPr/>
              </a:pPr>
              <a:t>1/23/2013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8D6A080-38B9-4F1C-9F86-C7ABF9AE7C1A}" type="slidenum">
              <a:rPr lang="en-US"/>
              <a:pPr>
                <a:defRPr/>
              </a:pPr>
              <a:t>‹#›</a:t>
            </a:fld>
            <a:endParaRPr lang="en-US"/>
          </a:p>
        </p:txBody>
      </p:sp>
    </p:spTree>
    <p:extLst>
      <p:ext uri="{BB962C8B-B14F-4D97-AF65-F5344CB8AC3E}">
        <p14:creationId xmlns:p14="http://schemas.microsoft.com/office/powerpoint/2010/main" xmlns="" val="29728302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7CBC0E-BC4D-43A8-9542-91FCE70AABC6}" type="datetime1">
              <a:rPr lang="en-US"/>
              <a:pPr>
                <a:defRPr/>
              </a:pPr>
              <a:t>1/23/2013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0A105F1-D583-4F69-9A4D-3E17FD5F9FEF}" type="slidenum">
              <a:rPr lang="en-US"/>
              <a:pPr>
                <a:defRPr/>
              </a:pPr>
              <a:t>‹#›</a:t>
            </a:fld>
            <a:endParaRPr lang="en-US"/>
          </a:p>
        </p:txBody>
      </p:sp>
    </p:spTree>
    <p:extLst>
      <p:ext uri="{BB962C8B-B14F-4D97-AF65-F5344CB8AC3E}">
        <p14:creationId xmlns:p14="http://schemas.microsoft.com/office/powerpoint/2010/main" xmlns="" val="23538790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6DA68A-DE9D-4931-B7F2-A2DE6B2E3002}" type="datetime1">
              <a:rPr lang="en-US"/>
              <a:pPr>
                <a:defRPr/>
              </a:pPr>
              <a:t>1/23/2013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1E8B52-0C6E-468F-8D95-EA54566B4C10}" type="slidenum">
              <a:rPr lang="en-US"/>
              <a:pPr>
                <a:defRPr/>
              </a:pPr>
              <a:t>‹#›</a:t>
            </a:fld>
            <a:endParaRPr lang="en-US"/>
          </a:p>
        </p:txBody>
      </p:sp>
    </p:spTree>
    <p:extLst>
      <p:ext uri="{BB962C8B-B14F-4D97-AF65-F5344CB8AC3E}">
        <p14:creationId xmlns:p14="http://schemas.microsoft.com/office/powerpoint/2010/main" xmlns="" val="24676055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A95DA7-B589-4EC7-9EB8-09552D9A40AC}" type="datetime1">
              <a:rPr lang="en-US"/>
              <a:pPr>
                <a:defRPr/>
              </a:pPr>
              <a:t>1/23/2013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8B979E-AB88-4F06-A6C9-989C7625ED47}" type="slidenum">
              <a:rPr lang="en-US"/>
              <a:pPr>
                <a:defRPr/>
              </a:pPr>
              <a:t>‹#›</a:t>
            </a:fld>
            <a:endParaRPr lang="en-US"/>
          </a:p>
        </p:txBody>
      </p:sp>
    </p:spTree>
    <p:extLst>
      <p:ext uri="{BB962C8B-B14F-4D97-AF65-F5344CB8AC3E}">
        <p14:creationId xmlns:p14="http://schemas.microsoft.com/office/powerpoint/2010/main" xmlns="" val="25316846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6FBD93-2412-4782-A83F-69EF6886F4B0}" type="datetime1">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E0D3CE-8914-450B-AC92-CB9DF0466577}" type="slidenum">
              <a:rPr lang="en-US"/>
              <a:pPr>
                <a:defRPr/>
              </a:pPr>
              <a:t>‹#›</a:t>
            </a:fld>
            <a:endParaRPr lang="en-US"/>
          </a:p>
        </p:txBody>
      </p:sp>
    </p:spTree>
    <p:extLst>
      <p:ext uri="{BB962C8B-B14F-4D97-AF65-F5344CB8AC3E}">
        <p14:creationId xmlns:p14="http://schemas.microsoft.com/office/powerpoint/2010/main" xmlns="" val="15899154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6E9188-DD3C-499C-AF4E-8F9B2F83EAA8}" type="datetime1">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250381-7E11-4294-9DF3-4664910EC66C}" type="slidenum">
              <a:rPr lang="en-US"/>
              <a:pPr>
                <a:defRPr/>
              </a:pPr>
              <a:t>‹#›</a:t>
            </a:fld>
            <a:endParaRPr lang="en-US"/>
          </a:p>
        </p:txBody>
      </p:sp>
    </p:spTree>
    <p:extLst>
      <p:ext uri="{BB962C8B-B14F-4D97-AF65-F5344CB8AC3E}">
        <p14:creationId xmlns:p14="http://schemas.microsoft.com/office/powerpoint/2010/main" xmlns="" val="8089439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FC89E38-119F-4DE6-98B2-138DDED95EB3}" type="datetime1">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001E37-76DC-443D-8EF8-1B62FF33551E}" type="slidenum">
              <a:rPr lang="en-US"/>
              <a:pPr>
                <a:defRPr/>
              </a:pPr>
              <a:t>‹#›</a:t>
            </a:fld>
            <a:endParaRPr lang="en-US"/>
          </a:p>
        </p:txBody>
      </p:sp>
    </p:spTree>
    <p:extLst>
      <p:ext uri="{BB962C8B-B14F-4D97-AF65-F5344CB8AC3E}">
        <p14:creationId xmlns:p14="http://schemas.microsoft.com/office/powerpoint/2010/main" xmlns="" val="123151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5B0D68-5AAE-40A5-8CE5-5A83450F81D4}" type="datetime1">
              <a:rPr lang="en-US"/>
              <a:pPr>
                <a:defRPr/>
              </a:pPr>
              <a:t>1/23/2013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A32B5C-237E-41B7-BF60-8A5630307BDF}" type="slidenum">
              <a:rPr lang="en-US"/>
              <a:pPr>
                <a:defRPr/>
              </a:pPr>
              <a:t>‹#›</a:t>
            </a:fld>
            <a:endParaRPr lang="en-US"/>
          </a:p>
        </p:txBody>
      </p:sp>
    </p:spTree>
    <p:extLst>
      <p:ext uri="{BB962C8B-B14F-4D97-AF65-F5344CB8AC3E}">
        <p14:creationId xmlns:p14="http://schemas.microsoft.com/office/powerpoint/2010/main" xmlns="" val="38824774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DF8258-7182-47F0-83CC-CBEC92744F36}" type="datetime1">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0C1409-4FD0-4BD9-B109-8B0128DB6DA2}" type="slidenum">
              <a:rPr lang="en-US"/>
              <a:pPr>
                <a:defRPr/>
              </a:pPr>
              <a:t>‹#›</a:t>
            </a:fld>
            <a:endParaRPr lang="en-US"/>
          </a:p>
        </p:txBody>
      </p:sp>
    </p:spTree>
    <p:extLst>
      <p:ext uri="{BB962C8B-B14F-4D97-AF65-F5344CB8AC3E}">
        <p14:creationId xmlns:p14="http://schemas.microsoft.com/office/powerpoint/2010/main" xmlns="" val="17792603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CB43F9-B3D1-42AD-A753-6E242F381953}" type="datetime1">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F5C9A7-58DE-4778-B437-348946B76727}" type="slidenum">
              <a:rPr lang="en-US"/>
              <a:pPr>
                <a:defRPr/>
              </a:pPr>
              <a:t>‹#›</a:t>
            </a:fld>
            <a:endParaRPr lang="en-US"/>
          </a:p>
        </p:txBody>
      </p:sp>
    </p:spTree>
    <p:extLst>
      <p:ext uri="{BB962C8B-B14F-4D97-AF65-F5344CB8AC3E}">
        <p14:creationId xmlns:p14="http://schemas.microsoft.com/office/powerpoint/2010/main" xmlns="" val="42939579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45F72EC-590D-4D2A-94FD-3674CDFFAEDA}" type="datetime1">
              <a:rPr lang="en-US"/>
              <a:pPr>
                <a:defRPr/>
              </a:pPr>
              <a:t>1/23/2013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C4D010-9A74-419A-99C7-D3B9137E2B75}" type="slidenum">
              <a:rPr lang="en-US"/>
              <a:pPr>
                <a:defRPr/>
              </a:pPr>
              <a:t>‹#›</a:t>
            </a:fld>
            <a:endParaRPr lang="en-US"/>
          </a:p>
        </p:txBody>
      </p:sp>
    </p:spTree>
    <p:extLst>
      <p:ext uri="{BB962C8B-B14F-4D97-AF65-F5344CB8AC3E}">
        <p14:creationId xmlns:p14="http://schemas.microsoft.com/office/powerpoint/2010/main" xmlns="" val="22739762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F0EC699-B8BB-41D2-B653-BB16EB4E0BFB}" type="datetime1">
              <a:rPr lang="en-US"/>
              <a:pPr>
                <a:defRPr/>
              </a:pPr>
              <a:t>1/23/2013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82F8F09-8D28-4626-BB0F-5B9066D7DB9E}" type="slidenum">
              <a:rPr lang="en-US"/>
              <a:pPr>
                <a:defRPr/>
              </a:pPr>
              <a:t>‹#›</a:t>
            </a:fld>
            <a:endParaRPr lang="en-US"/>
          </a:p>
        </p:txBody>
      </p:sp>
    </p:spTree>
    <p:extLst>
      <p:ext uri="{BB962C8B-B14F-4D97-AF65-F5344CB8AC3E}">
        <p14:creationId xmlns:p14="http://schemas.microsoft.com/office/powerpoint/2010/main" xmlns="" val="25448361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EE36B74-4152-410A-B299-E449D038ECF7}" type="datetime1">
              <a:rPr lang="en-US"/>
              <a:pPr>
                <a:defRPr/>
              </a:pPr>
              <a:t>1/23/2013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6B11404-3CC6-4799-A8EC-A1F4F1816F5D}" type="slidenum">
              <a:rPr lang="en-US"/>
              <a:pPr>
                <a:defRPr/>
              </a:pPr>
              <a:t>‹#›</a:t>
            </a:fld>
            <a:endParaRPr lang="en-US"/>
          </a:p>
        </p:txBody>
      </p:sp>
    </p:spTree>
    <p:extLst>
      <p:ext uri="{BB962C8B-B14F-4D97-AF65-F5344CB8AC3E}">
        <p14:creationId xmlns:p14="http://schemas.microsoft.com/office/powerpoint/2010/main" xmlns="" val="14316013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C915F8-20E4-4D99-855F-5F1251853BF1}" type="datetime1">
              <a:rPr lang="en-US"/>
              <a:pPr>
                <a:defRPr/>
              </a:pPr>
              <a:t>1/23/2013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A2D1D1-A4ED-41C3-9A49-005C3D3D82EC}" type="slidenum">
              <a:rPr lang="en-US"/>
              <a:pPr>
                <a:defRPr/>
              </a:pPr>
              <a:t>‹#›</a:t>
            </a:fld>
            <a:endParaRPr lang="en-US"/>
          </a:p>
        </p:txBody>
      </p:sp>
    </p:spTree>
    <p:extLst>
      <p:ext uri="{BB962C8B-B14F-4D97-AF65-F5344CB8AC3E}">
        <p14:creationId xmlns:p14="http://schemas.microsoft.com/office/powerpoint/2010/main" xmlns="" val="3801030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74AFF7-12A1-463B-B261-0EE5CD87857B}" type="datetime1">
              <a:rPr lang="en-US"/>
              <a:pPr>
                <a:defRPr/>
              </a:pPr>
              <a:t>1/23/2013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266B01-F86A-461F-A3EC-CEF6D21F4156}" type="slidenum">
              <a:rPr lang="en-US"/>
              <a:pPr>
                <a:defRPr/>
              </a:pPr>
              <a:t>‹#›</a:t>
            </a:fld>
            <a:endParaRPr lang="en-US"/>
          </a:p>
        </p:txBody>
      </p:sp>
    </p:spTree>
    <p:extLst>
      <p:ext uri="{BB962C8B-B14F-4D97-AF65-F5344CB8AC3E}">
        <p14:creationId xmlns:p14="http://schemas.microsoft.com/office/powerpoint/2010/main" xmlns="" val="33443036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211E37-9D9D-4E8D-BEF2-C82F7924BF91}" type="datetime1">
              <a:rPr lang="en-US"/>
              <a:pPr>
                <a:defRPr/>
              </a:pPr>
              <a:t>1/23/2013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B10D8A-C8B7-4976-A544-A48C700979FA}" type="slidenum">
              <a:rPr lang="en-US"/>
              <a:pPr>
                <a:defRPr/>
              </a:pPr>
              <a:t>‹#›</a:t>
            </a:fld>
            <a:endParaRPr lang="en-US"/>
          </a:p>
        </p:txBody>
      </p:sp>
    </p:spTree>
    <p:extLst>
      <p:ext uri="{BB962C8B-B14F-4D97-AF65-F5344CB8AC3E}">
        <p14:creationId xmlns:p14="http://schemas.microsoft.com/office/powerpoint/2010/main" xmlns="" val="30944944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B625AE-438A-4373-A941-3803AA78E3A2}" type="datetime1">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FA8246-F262-4252-B464-E7625D131C6B}" type="slidenum">
              <a:rPr lang="en-US"/>
              <a:pPr>
                <a:defRPr/>
              </a:pPr>
              <a:t>‹#›</a:t>
            </a:fld>
            <a:endParaRPr lang="en-US"/>
          </a:p>
        </p:txBody>
      </p:sp>
    </p:spTree>
    <p:extLst>
      <p:ext uri="{BB962C8B-B14F-4D97-AF65-F5344CB8AC3E}">
        <p14:creationId xmlns:p14="http://schemas.microsoft.com/office/powerpoint/2010/main" xmlns="" val="17231034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E41CE0-C195-4DD3-8A75-92B5B585723A}" type="datetime1">
              <a:rPr lang="en-US"/>
              <a:pPr>
                <a:defRPr/>
              </a:pPr>
              <a:t>1/23/2013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894B21-3762-4D0D-B314-0B4503597EF9}" type="slidenum">
              <a:rPr lang="en-US"/>
              <a:pPr>
                <a:defRPr/>
              </a:pPr>
              <a:t>‹#›</a:t>
            </a:fld>
            <a:endParaRPr lang="en-US"/>
          </a:p>
        </p:txBody>
      </p:sp>
    </p:spTree>
    <p:extLst>
      <p:ext uri="{BB962C8B-B14F-4D97-AF65-F5344CB8AC3E}">
        <p14:creationId xmlns:p14="http://schemas.microsoft.com/office/powerpoint/2010/main" xmlns="" val="3707302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D8A201A9-70BA-4DE9-918B-FAD2A443D87B}" type="datetime1">
              <a:rPr lang="en-US"/>
              <a:pPr>
                <a:defRPr/>
              </a:pPr>
              <a:t>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F9939F68-93B6-4901-AF7E-92E72FAFF3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24" r:id="rId1"/>
    <p:sldLayoutId id="2147485925" r:id="rId2"/>
    <p:sldLayoutId id="2147485926" r:id="rId3"/>
    <p:sldLayoutId id="2147485927" r:id="rId4"/>
    <p:sldLayoutId id="2147485928" r:id="rId5"/>
    <p:sldLayoutId id="2147485929" r:id="rId6"/>
    <p:sldLayoutId id="2147485930" r:id="rId7"/>
    <p:sldLayoutId id="2147485931" r:id="rId8"/>
    <p:sldLayoutId id="2147485932" r:id="rId9"/>
    <p:sldLayoutId id="2147485933" r:id="rId10"/>
    <p:sldLayoutId id="2147485934"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1" charset="0"/>
        </a:defRPr>
      </a:lvl6pPr>
      <a:lvl7pPr marL="914400" algn="ctr" rtl="0" fontAlgn="base">
        <a:spcBef>
          <a:spcPct val="0"/>
        </a:spcBef>
        <a:spcAft>
          <a:spcPct val="0"/>
        </a:spcAft>
        <a:defRPr sz="4400">
          <a:solidFill>
            <a:schemeClr val="tx1"/>
          </a:solidFill>
          <a:latin typeface="Calibri" pitchFamily="1" charset="0"/>
        </a:defRPr>
      </a:lvl7pPr>
      <a:lvl8pPr marL="1371600" algn="ctr" rtl="0" fontAlgn="base">
        <a:spcBef>
          <a:spcPct val="0"/>
        </a:spcBef>
        <a:spcAft>
          <a:spcPct val="0"/>
        </a:spcAft>
        <a:defRPr sz="4400">
          <a:solidFill>
            <a:schemeClr val="tx1"/>
          </a:solidFill>
          <a:latin typeface="Calibri" pitchFamily="1" charset="0"/>
        </a:defRPr>
      </a:lvl8pPr>
      <a:lvl9pPr marL="1828800" algn="ctr" rtl="0" fontAlgn="base">
        <a:spcBef>
          <a:spcPct val="0"/>
        </a:spcBef>
        <a:spcAft>
          <a:spcPct val="0"/>
        </a:spcAft>
        <a:defRPr sz="4400">
          <a:solidFill>
            <a:schemeClr val="tx1"/>
          </a:solidFill>
          <a:latin typeface="Calibri" pitchFamily="1"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D83ABC3E-DFCE-407A-BAF7-6C607FAF3DAA}" type="datetime1">
              <a:rPr lang="en-US"/>
              <a:pPr>
                <a:defRPr/>
              </a:pPr>
              <a:t>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 charset="0"/>
                <a:ea typeface="ＭＳ Ｐゴシック"/>
                <a:cs typeface="ＭＳ Ｐゴシック"/>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A4A8E8D3-49F1-415A-986B-D122550BB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23" r:id="rId1"/>
    <p:sldLayoutId id="2147486024" r:id="rId2"/>
    <p:sldLayoutId id="2147486025" r:id="rId3"/>
    <p:sldLayoutId id="2147486026" r:id="rId4"/>
    <p:sldLayoutId id="2147486027" r:id="rId5"/>
    <p:sldLayoutId id="2147486028" r:id="rId6"/>
    <p:sldLayoutId id="2147486029" r:id="rId7"/>
    <p:sldLayoutId id="2147486030" r:id="rId8"/>
    <p:sldLayoutId id="2147486031" r:id="rId9"/>
    <p:sldLayoutId id="2147486032" r:id="rId10"/>
    <p:sldLayoutId id="2147486033"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charset="0"/>
        <a:buChar char="»"/>
        <a:defRPr sz="2000">
          <a:solidFill>
            <a:schemeClr val="tx1"/>
          </a:solidFill>
          <a:latin typeface="+mn-lt"/>
          <a:ea typeface="+mn-ea"/>
        </a:defRPr>
      </a:lvl6pPr>
      <a:lvl7pPr marL="2971800" indent="-228600" algn="l" rtl="0" fontAlgn="base">
        <a:spcBef>
          <a:spcPct val="20000"/>
        </a:spcBef>
        <a:spcAft>
          <a:spcPct val="0"/>
        </a:spcAft>
        <a:buFont typeface="Arial" charset="0"/>
        <a:buChar char="»"/>
        <a:defRPr sz="2000">
          <a:solidFill>
            <a:schemeClr val="tx1"/>
          </a:solidFill>
          <a:latin typeface="+mn-lt"/>
          <a:ea typeface="+mn-ea"/>
        </a:defRPr>
      </a:lvl7pPr>
      <a:lvl8pPr marL="3429000" indent="-228600" algn="l" rtl="0" fontAlgn="base">
        <a:spcBef>
          <a:spcPct val="20000"/>
        </a:spcBef>
        <a:spcAft>
          <a:spcPct val="0"/>
        </a:spcAft>
        <a:buFont typeface="Arial" charset="0"/>
        <a:buChar char="»"/>
        <a:defRPr sz="2000">
          <a:solidFill>
            <a:schemeClr val="tx1"/>
          </a:solidFill>
          <a:latin typeface="+mn-lt"/>
          <a:ea typeface="+mn-ea"/>
        </a:defRPr>
      </a:lvl8pPr>
      <a:lvl9pPr marL="3886200" indent="-2286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itle Placeholder 1"/>
          <p:cNvSpPr txBox="1">
            <a:spLocks/>
          </p:cNvSpPr>
          <p:nvPr/>
        </p:nvSpPr>
        <p:spPr>
          <a:xfrm>
            <a:off x="152400" y="152400"/>
            <a:ext cx="8869363" cy="1230313"/>
          </a:xfrm>
          <a:prstGeom prst="rect">
            <a:avLst/>
          </a:prstGeom>
          <a:solidFill>
            <a:schemeClr val="accent4"/>
          </a:solidFill>
          <a:ln>
            <a:noFill/>
          </a:ln>
        </p:spPr>
        <p:txBody>
          <a:bodyPr anchor="ctr">
            <a:normAutofit/>
          </a:bodyPr>
          <a:lstStyle/>
          <a:p>
            <a:pPr algn="ctr" eaLnBrk="0" hangingPunct="0">
              <a:defRPr/>
            </a:pPr>
            <a:endParaRPr lang="en-US" sz="3200" kern="0" dirty="0">
              <a:solidFill>
                <a:srgbClr val="8064A2"/>
              </a:solidFill>
              <a:latin typeface="Arial"/>
              <a:ea typeface="+mn-ea"/>
            </a:endParaRPr>
          </a:p>
        </p:txBody>
      </p:sp>
      <p:sp>
        <p:nvSpPr>
          <p:cNvPr id="2051" name="Rectangle 3"/>
          <p:cNvSpPr>
            <a:spLocks noGrp="1" noChangeArrowheads="1"/>
          </p:cNvSpPr>
          <p:nvPr>
            <p:ph type="body" idx="1"/>
          </p:nvPr>
        </p:nvSpPr>
        <p:spPr bwMode="auto">
          <a:xfrm>
            <a:off x="1371600" y="2057400"/>
            <a:ext cx="6553200" cy="406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8" name="Title Placeholder 7"/>
          <p:cNvSpPr>
            <a:spLocks noGrp="1"/>
          </p:cNvSpPr>
          <p:nvPr>
            <p:ph type="title"/>
          </p:nvPr>
        </p:nvSpPr>
        <p:spPr>
          <a:xfrm>
            <a:off x="457200" y="274638"/>
            <a:ext cx="8229600" cy="1020762"/>
          </a:xfrm>
          <a:prstGeom prst="rect">
            <a:avLst/>
          </a:prstGeom>
          <a:ln w="0" cap="flat" cmpd="sng" algn="ctr">
            <a:solidFill>
              <a:schemeClr val="accent4"/>
            </a:solidFill>
            <a:prstDash val="solid"/>
            <a:round/>
            <a:headEnd type="none" w="med" len="med"/>
            <a:tailEnd type="none" w="med" len="med"/>
          </a:ln>
        </p:spPr>
        <p:txBody>
          <a:bodyPr vert="horz" lIns="91440" tIns="45720" rIns="91440" bIns="45720" rtlCol="0" anchor="ctr">
            <a:noAutofit/>
          </a:body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6858000" y="6416675"/>
            <a:ext cx="2133600" cy="288925"/>
          </a:xfrm>
          <a:prstGeom prst="rect">
            <a:avLst/>
          </a:prstGeom>
        </p:spPr>
        <p:txBody>
          <a:bodyPr vert="horz" wrap="square" lIns="91440" tIns="45720" rIns="91440" bIns="45720" numCol="1" anchor="t" anchorCtr="0" compatLnSpc="1">
            <a:prstTxWarp prst="textNoShape">
              <a:avLst/>
            </a:prstTxWarp>
          </a:bodyPr>
          <a:lstStyle>
            <a:lvl1pPr algn="r">
              <a:defRPr sz="1200" smtClean="0">
                <a:solidFill>
                  <a:srgbClr val="595959"/>
                </a:solidFill>
              </a:defRPr>
            </a:lvl1pPr>
          </a:lstStyle>
          <a:p>
            <a:pPr>
              <a:defRPr/>
            </a:pPr>
            <a:fld id="{3A92C7DF-6B7E-4A67-99EE-A45FBA7217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35" r:id="rId1"/>
    <p:sldLayoutId id="2147485936" r:id="rId2"/>
    <p:sldLayoutId id="2147485937" r:id="rId3"/>
    <p:sldLayoutId id="2147485938" r:id="rId4"/>
    <p:sldLayoutId id="2147485939" r:id="rId5"/>
    <p:sldLayoutId id="2147485940" r:id="rId6"/>
    <p:sldLayoutId id="2147485941" r:id="rId7"/>
    <p:sldLayoutId id="2147485942" r:id="rId8"/>
    <p:sldLayoutId id="2147485943" r:id="rId9"/>
    <p:sldLayoutId id="2147485944" r:id="rId10"/>
    <p:sldLayoutId id="2147485945" r:id="rId11"/>
  </p:sldLayoutIdLst>
  <p:hf hdr="0" ftr="0" dt="0"/>
  <p:txStyles>
    <p:titleStyle>
      <a:lvl1pPr algn="ctr" rtl="0" eaLnBrk="0" fontAlgn="base" hangingPunct="0">
        <a:spcBef>
          <a:spcPct val="0"/>
        </a:spcBef>
        <a:spcAft>
          <a:spcPct val="0"/>
        </a:spcAft>
        <a:defRPr sz="2400">
          <a:solidFill>
            <a:schemeClr val="bg1"/>
          </a:solidFill>
          <a:latin typeface="+mj-lt"/>
          <a:ea typeface="ＭＳ Ｐゴシック" charset="-128"/>
          <a:cs typeface="ＭＳ Ｐゴシック" charset="-128"/>
        </a:defRPr>
      </a:lvl1pPr>
      <a:lvl2pPr algn="ctr"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2pPr>
      <a:lvl3pPr algn="ctr"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3pPr>
      <a:lvl4pPr algn="ctr"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4pPr>
      <a:lvl5pPr algn="ctr"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5pPr>
      <a:lvl6pPr marL="457200" algn="ctr" rtl="0" fontAlgn="base">
        <a:spcBef>
          <a:spcPct val="0"/>
        </a:spcBef>
        <a:spcAft>
          <a:spcPct val="0"/>
        </a:spcAft>
        <a:defRPr sz="2400">
          <a:solidFill>
            <a:schemeClr val="bg1"/>
          </a:solidFill>
          <a:latin typeface="Arial" charset="0"/>
        </a:defRPr>
      </a:lvl6pPr>
      <a:lvl7pPr marL="914400" algn="ctr" rtl="0" fontAlgn="base">
        <a:spcBef>
          <a:spcPct val="0"/>
        </a:spcBef>
        <a:spcAft>
          <a:spcPct val="0"/>
        </a:spcAft>
        <a:defRPr sz="2400">
          <a:solidFill>
            <a:schemeClr val="bg1"/>
          </a:solidFill>
          <a:latin typeface="Arial" charset="0"/>
        </a:defRPr>
      </a:lvl7pPr>
      <a:lvl8pPr marL="1371600" algn="ctr" rtl="0" fontAlgn="base">
        <a:spcBef>
          <a:spcPct val="0"/>
        </a:spcBef>
        <a:spcAft>
          <a:spcPct val="0"/>
        </a:spcAft>
        <a:defRPr sz="2400">
          <a:solidFill>
            <a:schemeClr val="bg1"/>
          </a:solidFill>
          <a:latin typeface="Arial" charset="0"/>
        </a:defRPr>
      </a:lvl8pPr>
      <a:lvl9pPr marL="1828800" algn="ctr" rtl="0" fontAlgn="base">
        <a:spcBef>
          <a:spcPct val="0"/>
        </a:spcBef>
        <a:spcAft>
          <a:spcPct val="0"/>
        </a:spcAft>
        <a:defRPr sz="2400">
          <a:solidFill>
            <a:schemeClr val="bg1"/>
          </a:solidFill>
          <a:latin typeface="Arial" charset="0"/>
        </a:defRPr>
      </a:lvl9pPr>
    </p:titleStyle>
    <p:bodyStyle>
      <a:lvl1pPr marL="273050" indent="-273050" algn="l" rtl="0" eaLnBrk="0" fontAlgn="base" hangingPunct="0">
        <a:lnSpc>
          <a:spcPts val="2500"/>
        </a:lnSpc>
        <a:spcBef>
          <a:spcPts val="1200"/>
        </a:spcBef>
        <a:spcAft>
          <a:spcPct val="0"/>
        </a:spcAft>
        <a:buClr>
          <a:schemeClr val="tx2"/>
        </a:buClr>
        <a:buSzPct val="130000"/>
        <a:buChar char="•"/>
        <a:defRPr sz="2000">
          <a:solidFill>
            <a:schemeClr val="tx1"/>
          </a:solidFill>
          <a:latin typeface="+mn-lt"/>
          <a:ea typeface="ＭＳ Ｐゴシック" charset="-128"/>
          <a:cs typeface="ＭＳ Ｐゴシック" charset="-128"/>
        </a:defRPr>
      </a:lvl1pPr>
      <a:lvl2pPr marL="593725" indent="-273050" algn="l" rtl="0" eaLnBrk="0" fontAlgn="base" hangingPunct="0">
        <a:lnSpc>
          <a:spcPts val="2500"/>
        </a:lnSpc>
        <a:spcBef>
          <a:spcPts val="1200"/>
        </a:spcBef>
        <a:spcAft>
          <a:spcPct val="0"/>
        </a:spcAft>
        <a:buClr>
          <a:schemeClr val="tx2"/>
        </a:buClr>
        <a:buSzPct val="100000"/>
        <a:buChar char="–"/>
        <a:defRPr sz="2000">
          <a:solidFill>
            <a:schemeClr val="tx1"/>
          </a:solidFill>
          <a:latin typeface="+mn-lt"/>
          <a:ea typeface="ＭＳ Ｐゴシック" charset="-128"/>
        </a:defRPr>
      </a:lvl2pPr>
      <a:lvl3pPr marL="868363" indent="-273050" algn="l" rtl="0" eaLnBrk="0" fontAlgn="base" hangingPunct="0">
        <a:lnSpc>
          <a:spcPts val="2500"/>
        </a:lnSpc>
        <a:spcBef>
          <a:spcPts val="1200"/>
        </a:spcBef>
        <a:spcAft>
          <a:spcPct val="0"/>
        </a:spcAft>
        <a:buClr>
          <a:schemeClr val="tx2"/>
        </a:buClr>
        <a:buSzPct val="85000"/>
        <a:buFont typeface="Courier New" pitchFamily="49" charset="0"/>
        <a:buChar char="o"/>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128"/>
        </a:defRPr>
      </a:lvl5pPr>
      <a:lvl6pPr marL="2514600" indent="-228600" algn="l" rtl="0" fontAlgn="base">
        <a:spcBef>
          <a:spcPct val="20000"/>
        </a:spcBef>
        <a:spcAft>
          <a:spcPct val="0"/>
        </a:spcAft>
        <a:buChar char="»"/>
        <a:defRPr sz="1400">
          <a:solidFill>
            <a:schemeClr val="tx1"/>
          </a:solidFill>
          <a:latin typeface="+mn-lt"/>
          <a:ea typeface="ＭＳ Ｐゴシック" charset="-128"/>
        </a:defRPr>
      </a:lvl6pPr>
      <a:lvl7pPr marL="2971800" indent="-228600" algn="l" rtl="0" fontAlgn="base">
        <a:spcBef>
          <a:spcPct val="20000"/>
        </a:spcBef>
        <a:spcAft>
          <a:spcPct val="0"/>
        </a:spcAft>
        <a:buChar char="»"/>
        <a:defRPr sz="1400">
          <a:solidFill>
            <a:schemeClr val="tx1"/>
          </a:solidFill>
          <a:latin typeface="+mn-lt"/>
          <a:ea typeface="ＭＳ Ｐゴシック" charset="-128"/>
        </a:defRPr>
      </a:lvl7pPr>
      <a:lvl8pPr marL="3429000" indent="-228600" algn="l" rtl="0" fontAlgn="base">
        <a:spcBef>
          <a:spcPct val="20000"/>
        </a:spcBef>
        <a:spcAft>
          <a:spcPct val="0"/>
        </a:spcAft>
        <a:buChar char="»"/>
        <a:defRPr sz="1400">
          <a:solidFill>
            <a:schemeClr val="tx1"/>
          </a:solidFill>
          <a:latin typeface="+mn-lt"/>
          <a:ea typeface="ＭＳ Ｐゴシック" charset="-128"/>
        </a:defRPr>
      </a:lvl8pPr>
      <a:lvl9pPr marL="3886200" indent="-228600" algn="l" rtl="0" fontAlgn="base">
        <a:spcBef>
          <a:spcPct val="20000"/>
        </a:spcBef>
        <a:spcAft>
          <a:spcPct val="0"/>
        </a:spcAft>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itle Placeholder 1"/>
          <p:cNvSpPr txBox="1">
            <a:spLocks/>
          </p:cNvSpPr>
          <p:nvPr/>
        </p:nvSpPr>
        <p:spPr>
          <a:xfrm>
            <a:off x="152400" y="152400"/>
            <a:ext cx="8869363" cy="1230313"/>
          </a:xfrm>
          <a:prstGeom prst="rect">
            <a:avLst/>
          </a:prstGeom>
          <a:solidFill>
            <a:schemeClr val="accent4"/>
          </a:solidFill>
          <a:ln>
            <a:noFill/>
          </a:ln>
        </p:spPr>
        <p:txBody>
          <a:bodyPr anchor="ctr">
            <a:normAutofit/>
          </a:bodyPr>
          <a:lstStyle/>
          <a:p>
            <a:pPr algn="ctr" eaLnBrk="0" hangingPunct="0">
              <a:defRPr/>
            </a:pPr>
            <a:endParaRPr lang="en-US" sz="3200" kern="0" dirty="0">
              <a:solidFill>
                <a:schemeClr val="accent4"/>
              </a:solidFill>
              <a:latin typeface="+mj-lt"/>
              <a:ea typeface="+mj-ea"/>
              <a:cs typeface="+mj-cs"/>
            </a:endParaRPr>
          </a:p>
        </p:txBody>
      </p:sp>
      <p:sp>
        <p:nvSpPr>
          <p:cNvPr id="3075" name="Rectangle 3"/>
          <p:cNvSpPr>
            <a:spLocks noGrp="1" noChangeArrowheads="1"/>
          </p:cNvSpPr>
          <p:nvPr>
            <p:ph type="body" idx="1"/>
          </p:nvPr>
        </p:nvSpPr>
        <p:spPr bwMode="auto">
          <a:xfrm>
            <a:off x="1371600" y="2057400"/>
            <a:ext cx="6553200" cy="406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8" name="Title Placeholder 7"/>
          <p:cNvSpPr>
            <a:spLocks noGrp="1"/>
          </p:cNvSpPr>
          <p:nvPr>
            <p:ph type="title"/>
          </p:nvPr>
        </p:nvSpPr>
        <p:spPr>
          <a:xfrm>
            <a:off x="457200" y="274638"/>
            <a:ext cx="8229600" cy="1020762"/>
          </a:xfrm>
          <a:prstGeom prst="rect">
            <a:avLst/>
          </a:prstGeom>
          <a:ln w="0" cap="flat" cmpd="sng" algn="ctr">
            <a:solidFill>
              <a:schemeClr val="accent4"/>
            </a:solidFill>
            <a:prstDash val="solid"/>
            <a:round/>
            <a:headEnd type="none" w="med" len="med"/>
            <a:tailEnd type="none" w="med" len="med"/>
          </a:ln>
        </p:spPr>
        <p:txBody>
          <a:bodyPr vert="horz" lIns="91440" tIns="45720" rIns="91440" bIns="45720" rtlCol="0" anchor="ctr">
            <a:noAutofit/>
          </a:body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6858000" y="6416675"/>
            <a:ext cx="2133600" cy="288925"/>
          </a:xfrm>
          <a:prstGeom prst="rect">
            <a:avLst/>
          </a:prstGeom>
        </p:spPr>
        <p:txBody>
          <a:bodyPr vert="horz" wrap="square" lIns="91440" tIns="45720" rIns="91440" bIns="45720" numCol="1" anchor="t" anchorCtr="0" compatLnSpc="1">
            <a:prstTxWarp prst="textNoShape">
              <a:avLst/>
            </a:prstTxWarp>
          </a:bodyPr>
          <a:lstStyle>
            <a:lvl1pPr algn="r">
              <a:defRPr sz="1200" smtClean="0">
                <a:solidFill>
                  <a:srgbClr val="595959"/>
                </a:solidFill>
              </a:defRPr>
            </a:lvl1pPr>
          </a:lstStyle>
          <a:p>
            <a:pPr>
              <a:defRPr/>
            </a:pPr>
            <a:fld id="{E123E87C-9427-466D-B561-9BB1C142F8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46" r:id="rId1"/>
    <p:sldLayoutId id="2147485947" r:id="rId2"/>
    <p:sldLayoutId id="2147485948" r:id="rId3"/>
    <p:sldLayoutId id="2147485949" r:id="rId4"/>
    <p:sldLayoutId id="2147485950" r:id="rId5"/>
    <p:sldLayoutId id="2147485951" r:id="rId6"/>
    <p:sldLayoutId id="2147485952" r:id="rId7"/>
    <p:sldLayoutId id="2147485953" r:id="rId8"/>
    <p:sldLayoutId id="2147485954" r:id="rId9"/>
    <p:sldLayoutId id="2147485955" r:id="rId10"/>
    <p:sldLayoutId id="2147485956" r:id="rId11"/>
  </p:sldLayoutIdLst>
  <p:hf hdr="0" ftr="0" dt="0"/>
  <p:txStyles>
    <p:titleStyle>
      <a:lvl1pPr algn="ctr" rtl="0" eaLnBrk="0" fontAlgn="base" hangingPunct="0">
        <a:spcBef>
          <a:spcPct val="0"/>
        </a:spcBef>
        <a:spcAft>
          <a:spcPct val="0"/>
        </a:spcAft>
        <a:defRPr sz="2400">
          <a:solidFill>
            <a:schemeClr val="bg1"/>
          </a:solidFill>
          <a:latin typeface="+mj-lt"/>
          <a:ea typeface="ＭＳ Ｐゴシック" charset="-128"/>
          <a:cs typeface="ＭＳ Ｐゴシック" charset="-128"/>
        </a:defRPr>
      </a:lvl1pPr>
      <a:lvl2pPr algn="ctr"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2pPr>
      <a:lvl3pPr algn="ctr"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3pPr>
      <a:lvl4pPr algn="ctr"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4pPr>
      <a:lvl5pPr algn="ctr"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5pPr>
      <a:lvl6pPr marL="457200" algn="ctr" rtl="0" fontAlgn="base">
        <a:spcBef>
          <a:spcPct val="0"/>
        </a:spcBef>
        <a:spcAft>
          <a:spcPct val="0"/>
        </a:spcAft>
        <a:defRPr sz="2400">
          <a:solidFill>
            <a:schemeClr val="bg1"/>
          </a:solidFill>
          <a:latin typeface="Arial" charset="0"/>
        </a:defRPr>
      </a:lvl6pPr>
      <a:lvl7pPr marL="914400" algn="ctr" rtl="0" fontAlgn="base">
        <a:spcBef>
          <a:spcPct val="0"/>
        </a:spcBef>
        <a:spcAft>
          <a:spcPct val="0"/>
        </a:spcAft>
        <a:defRPr sz="2400">
          <a:solidFill>
            <a:schemeClr val="bg1"/>
          </a:solidFill>
          <a:latin typeface="Arial" charset="0"/>
        </a:defRPr>
      </a:lvl7pPr>
      <a:lvl8pPr marL="1371600" algn="ctr" rtl="0" fontAlgn="base">
        <a:spcBef>
          <a:spcPct val="0"/>
        </a:spcBef>
        <a:spcAft>
          <a:spcPct val="0"/>
        </a:spcAft>
        <a:defRPr sz="2400">
          <a:solidFill>
            <a:schemeClr val="bg1"/>
          </a:solidFill>
          <a:latin typeface="Arial" charset="0"/>
        </a:defRPr>
      </a:lvl8pPr>
      <a:lvl9pPr marL="1828800" algn="ctr" rtl="0" fontAlgn="base">
        <a:spcBef>
          <a:spcPct val="0"/>
        </a:spcBef>
        <a:spcAft>
          <a:spcPct val="0"/>
        </a:spcAft>
        <a:defRPr sz="2400">
          <a:solidFill>
            <a:schemeClr val="bg1"/>
          </a:solidFill>
          <a:latin typeface="Arial" charset="0"/>
        </a:defRPr>
      </a:lvl9pPr>
    </p:titleStyle>
    <p:bodyStyle>
      <a:lvl1pPr marL="273050" indent="-273050" algn="l" rtl="0" eaLnBrk="0" fontAlgn="base" hangingPunct="0">
        <a:lnSpc>
          <a:spcPts val="2500"/>
        </a:lnSpc>
        <a:spcBef>
          <a:spcPts val="1200"/>
        </a:spcBef>
        <a:spcAft>
          <a:spcPct val="0"/>
        </a:spcAft>
        <a:buClr>
          <a:schemeClr val="tx2"/>
        </a:buClr>
        <a:buSzPct val="130000"/>
        <a:buChar char="•"/>
        <a:defRPr sz="2000">
          <a:solidFill>
            <a:schemeClr val="tx1"/>
          </a:solidFill>
          <a:latin typeface="+mn-lt"/>
          <a:ea typeface="ＭＳ Ｐゴシック" charset="-128"/>
          <a:cs typeface="ＭＳ Ｐゴシック" charset="-128"/>
        </a:defRPr>
      </a:lvl1pPr>
      <a:lvl2pPr marL="593725" indent="-273050" algn="l" rtl="0" eaLnBrk="0" fontAlgn="base" hangingPunct="0">
        <a:lnSpc>
          <a:spcPts val="2500"/>
        </a:lnSpc>
        <a:spcBef>
          <a:spcPts val="1200"/>
        </a:spcBef>
        <a:spcAft>
          <a:spcPct val="0"/>
        </a:spcAft>
        <a:buClr>
          <a:schemeClr val="tx2"/>
        </a:buClr>
        <a:buSzPct val="100000"/>
        <a:buChar char="–"/>
        <a:defRPr sz="2000">
          <a:solidFill>
            <a:schemeClr val="tx1"/>
          </a:solidFill>
          <a:latin typeface="+mn-lt"/>
          <a:ea typeface="ＭＳ Ｐゴシック" charset="-128"/>
        </a:defRPr>
      </a:lvl2pPr>
      <a:lvl3pPr marL="868363" indent="-273050" algn="l" rtl="0" eaLnBrk="0" fontAlgn="base" hangingPunct="0">
        <a:lnSpc>
          <a:spcPts val="2500"/>
        </a:lnSpc>
        <a:spcBef>
          <a:spcPts val="1200"/>
        </a:spcBef>
        <a:spcAft>
          <a:spcPct val="0"/>
        </a:spcAft>
        <a:buClr>
          <a:schemeClr val="tx2"/>
        </a:buClr>
        <a:buSzPct val="85000"/>
        <a:buFont typeface="Courier New" pitchFamily="49" charset="0"/>
        <a:buChar char="o"/>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128"/>
        </a:defRPr>
      </a:lvl5pPr>
      <a:lvl6pPr marL="2514600" indent="-228600" algn="l" rtl="0" fontAlgn="base">
        <a:spcBef>
          <a:spcPct val="20000"/>
        </a:spcBef>
        <a:spcAft>
          <a:spcPct val="0"/>
        </a:spcAft>
        <a:buChar char="»"/>
        <a:defRPr sz="1400">
          <a:solidFill>
            <a:schemeClr val="tx1"/>
          </a:solidFill>
          <a:latin typeface="+mn-lt"/>
          <a:ea typeface="ＭＳ Ｐゴシック" charset="-128"/>
        </a:defRPr>
      </a:lvl6pPr>
      <a:lvl7pPr marL="2971800" indent="-228600" algn="l" rtl="0" fontAlgn="base">
        <a:spcBef>
          <a:spcPct val="20000"/>
        </a:spcBef>
        <a:spcAft>
          <a:spcPct val="0"/>
        </a:spcAft>
        <a:buChar char="»"/>
        <a:defRPr sz="1400">
          <a:solidFill>
            <a:schemeClr val="tx1"/>
          </a:solidFill>
          <a:latin typeface="+mn-lt"/>
          <a:ea typeface="ＭＳ Ｐゴシック" charset="-128"/>
        </a:defRPr>
      </a:lvl7pPr>
      <a:lvl8pPr marL="3429000" indent="-228600" algn="l" rtl="0" fontAlgn="base">
        <a:spcBef>
          <a:spcPct val="20000"/>
        </a:spcBef>
        <a:spcAft>
          <a:spcPct val="0"/>
        </a:spcAft>
        <a:buChar char="»"/>
        <a:defRPr sz="1400">
          <a:solidFill>
            <a:schemeClr val="tx1"/>
          </a:solidFill>
          <a:latin typeface="+mn-lt"/>
          <a:ea typeface="ＭＳ Ｐゴシック" charset="-128"/>
        </a:defRPr>
      </a:lvl8pPr>
      <a:lvl9pPr marL="3886200" indent="-228600" algn="l" rtl="0" fontAlgn="base">
        <a:spcBef>
          <a:spcPct val="20000"/>
        </a:spcBef>
        <a:spcAft>
          <a:spcPct val="0"/>
        </a:spcAft>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1371600" y="2057400"/>
            <a:ext cx="6553200" cy="406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 name="Title Placeholder 1"/>
          <p:cNvSpPr txBox="1">
            <a:spLocks/>
          </p:cNvSpPr>
          <p:nvPr/>
        </p:nvSpPr>
        <p:spPr>
          <a:xfrm>
            <a:off x="152400" y="152400"/>
            <a:ext cx="8869363" cy="1230313"/>
          </a:xfrm>
          <a:prstGeom prst="rect">
            <a:avLst/>
          </a:prstGeom>
          <a:solidFill>
            <a:schemeClr val="accent4"/>
          </a:solidFill>
          <a:ln>
            <a:noFill/>
          </a:ln>
        </p:spPr>
        <p:txBody>
          <a:bodyPr anchor="ctr">
            <a:normAutofit/>
          </a:bodyPr>
          <a:lstStyle/>
          <a:p>
            <a:pPr algn="ctr" eaLnBrk="0" hangingPunct="0">
              <a:defRPr/>
            </a:pPr>
            <a:endParaRPr lang="en-US" sz="3200" kern="0" dirty="0">
              <a:solidFill>
                <a:srgbClr val="8064A2"/>
              </a:solidFill>
              <a:latin typeface="Arial"/>
              <a:ea typeface="+mn-ea"/>
            </a:endParaRPr>
          </a:p>
        </p:txBody>
      </p:sp>
      <p:sp>
        <p:nvSpPr>
          <p:cNvPr id="7" name="Slide Number Placeholder 5"/>
          <p:cNvSpPr>
            <a:spLocks noGrp="1"/>
          </p:cNvSpPr>
          <p:nvPr>
            <p:ph type="sldNum" sz="quarter" idx="4"/>
          </p:nvPr>
        </p:nvSpPr>
        <p:spPr>
          <a:xfrm>
            <a:off x="6858000" y="6416675"/>
            <a:ext cx="2133600" cy="288925"/>
          </a:xfrm>
          <a:prstGeom prst="rect">
            <a:avLst/>
          </a:prstGeom>
        </p:spPr>
        <p:txBody>
          <a:bodyPr vert="horz" wrap="square" lIns="91440" tIns="45720" rIns="91440" bIns="45720" numCol="1" anchor="t" anchorCtr="0" compatLnSpc="1">
            <a:prstTxWarp prst="textNoShape">
              <a:avLst/>
            </a:prstTxWarp>
          </a:bodyPr>
          <a:lstStyle>
            <a:lvl1pPr algn="r">
              <a:defRPr sz="1200" smtClean="0">
                <a:solidFill>
                  <a:srgbClr val="F0C130"/>
                </a:solidFill>
              </a:defRPr>
            </a:lvl1pPr>
          </a:lstStyle>
          <a:p>
            <a:pPr>
              <a:defRPr/>
            </a:pPr>
            <a:fld id="{ED9EF6D2-C608-4DF2-B461-76B117B80999}" type="slidenum">
              <a:rPr lang="en-US"/>
              <a:pPr>
                <a:defRPr/>
              </a:pPr>
              <a:t>‹#›</a:t>
            </a:fld>
            <a:endParaRPr lang="en-US"/>
          </a:p>
        </p:txBody>
      </p:sp>
      <p:sp>
        <p:nvSpPr>
          <p:cNvPr id="8" name="Title Placeholder 7"/>
          <p:cNvSpPr>
            <a:spLocks noGrp="1"/>
          </p:cNvSpPr>
          <p:nvPr>
            <p:ph type="title"/>
          </p:nvPr>
        </p:nvSpPr>
        <p:spPr>
          <a:xfrm>
            <a:off x="457200" y="274638"/>
            <a:ext cx="8229600" cy="1020762"/>
          </a:xfrm>
          <a:prstGeom prst="rect">
            <a:avLst/>
          </a:prstGeom>
          <a:ln w="0" cap="flat" cmpd="sng" algn="ctr">
            <a:solidFill>
              <a:schemeClr val="accent4"/>
            </a:solidFill>
            <a:prstDash val="solid"/>
            <a:round/>
            <a:headEnd type="none" w="med" len="med"/>
            <a:tailEnd type="none" w="med" len="med"/>
          </a:ln>
        </p:spPr>
        <p:txBody>
          <a:bodyPr vert="horz" lIns="91440" tIns="45720" rIns="91440" bIns="45720" rtlCol="0" anchor="ctr">
            <a:no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5983" r:id="rId1"/>
    <p:sldLayoutId id="2147485984" r:id="rId2"/>
    <p:sldLayoutId id="2147485985" r:id="rId3"/>
    <p:sldLayoutId id="2147485986" r:id="rId4"/>
    <p:sldLayoutId id="2147485987" r:id="rId5"/>
    <p:sldLayoutId id="2147485988" r:id="rId6"/>
    <p:sldLayoutId id="2147485989" r:id="rId7"/>
    <p:sldLayoutId id="2147485990" r:id="rId8"/>
    <p:sldLayoutId id="2147485957" r:id="rId9"/>
    <p:sldLayoutId id="2147485991" r:id="rId10"/>
    <p:sldLayoutId id="2147485992" r:id="rId11"/>
  </p:sldLayoutIdLst>
  <p:hf hdr="0" ftr="0" dt="0"/>
  <p:txStyles>
    <p:titleStyle>
      <a:lvl1pPr algn="ctr" rtl="0" eaLnBrk="0" fontAlgn="base" hangingPunct="0">
        <a:spcBef>
          <a:spcPct val="0"/>
        </a:spcBef>
        <a:spcAft>
          <a:spcPct val="0"/>
        </a:spcAft>
        <a:defRPr sz="24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273050" indent="-273050" algn="l" rtl="0" eaLnBrk="0" fontAlgn="base" hangingPunct="0">
        <a:lnSpc>
          <a:spcPts val="2500"/>
        </a:lnSpc>
        <a:spcBef>
          <a:spcPts val="1200"/>
        </a:spcBef>
        <a:spcAft>
          <a:spcPct val="0"/>
        </a:spcAft>
        <a:buClr>
          <a:schemeClr val="tx2"/>
        </a:buClr>
        <a:buSzPct val="130000"/>
        <a:buChar char="•"/>
        <a:defRPr sz="2000">
          <a:solidFill>
            <a:schemeClr val="tx1"/>
          </a:solidFill>
          <a:latin typeface="+mn-lt"/>
          <a:ea typeface="ＭＳ Ｐゴシック" charset="0"/>
          <a:cs typeface="ＭＳ Ｐゴシック" charset="0"/>
        </a:defRPr>
      </a:lvl1pPr>
      <a:lvl2pPr marL="593725" indent="-273050" algn="l" rtl="0" eaLnBrk="0" fontAlgn="base" hangingPunct="0">
        <a:lnSpc>
          <a:spcPts val="2500"/>
        </a:lnSpc>
        <a:spcBef>
          <a:spcPts val="1200"/>
        </a:spcBef>
        <a:spcAft>
          <a:spcPct val="0"/>
        </a:spcAft>
        <a:buClr>
          <a:schemeClr val="tx2"/>
        </a:buClr>
        <a:buSzPct val="100000"/>
        <a:buChar char="–"/>
        <a:defRPr sz="2000">
          <a:solidFill>
            <a:schemeClr val="tx1"/>
          </a:solidFill>
          <a:latin typeface="+mn-lt"/>
          <a:ea typeface="ＭＳ Ｐゴシック" charset="0"/>
        </a:defRPr>
      </a:lvl2pPr>
      <a:lvl3pPr marL="868363" indent="-273050" algn="l" rtl="0" eaLnBrk="0" fontAlgn="base" hangingPunct="0">
        <a:lnSpc>
          <a:spcPts val="2500"/>
        </a:lnSpc>
        <a:spcBef>
          <a:spcPts val="1200"/>
        </a:spcBef>
        <a:spcAft>
          <a:spcPct val="0"/>
        </a:spcAft>
        <a:buClr>
          <a:schemeClr val="tx2"/>
        </a:buClr>
        <a:buSzPct val="85000"/>
        <a:buFont typeface="Courier New" pitchFamily="49" charset="0"/>
        <a:buChar char="o"/>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1371600" y="2057400"/>
            <a:ext cx="6553200" cy="406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 name="Title Placeholder 1"/>
          <p:cNvSpPr txBox="1">
            <a:spLocks/>
          </p:cNvSpPr>
          <p:nvPr/>
        </p:nvSpPr>
        <p:spPr>
          <a:xfrm>
            <a:off x="152400" y="152400"/>
            <a:ext cx="8869363" cy="1230313"/>
          </a:xfrm>
          <a:prstGeom prst="rect">
            <a:avLst/>
          </a:prstGeom>
          <a:solidFill>
            <a:schemeClr val="accent4"/>
          </a:solidFill>
          <a:ln>
            <a:noFill/>
          </a:ln>
        </p:spPr>
        <p:txBody>
          <a:bodyPr anchor="ctr">
            <a:normAutofit/>
          </a:bodyPr>
          <a:lstStyle/>
          <a:p>
            <a:pPr algn="ctr" eaLnBrk="0" hangingPunct="0">
              <a:defRPr/>
            </a:pPr>
            <a:endParaRPr lang="en-US" sz="3200" kern="0" dirty="0">
              <a:solidFill>
                <a:srgbClr val="8064A2"/>
              </a:solidFill>
              <a:latin typeface="Arial"/>
              <a:ea typeface="+mn-ea"/>
            </a:endParaRPr>
          </a:p>
        </p:txBody>
      </p:sp>
      <p:sp>
        <p:nvSpPr>
          <p:cNvPr id="7" name="Slide Number Placeholder 5"/>
          <p:cNvSpPr>
            <a:spLocks noGrp="1"/>
          </p:cNvSpPr>
          <p:nvPr>
            <p:ph type="sldNum" sz="quarter" idx="4"/>
          </p:nvPr>
        </p:nvSpPr>
        <p:spPr>
          <a:xfrm>
            <a:off x="6858000" y="6416675"/>
            <a:ext cx="2133600" cy="288925"/>
          </a:xfrm>
          <a:prstGeom prst="rect">
            <a:avLst/>
          </a:prstGeom>
        </p:spPr>
        <p:txBody>
          <a:bodyPr vert="horz" wrap="square" lIns="91440" tIns="45720" rIns="91440" bIns="45720" numCol="1" anchor="t" anchorCtr="0" compatLnSpc="1">
            <a:prstTxWarp prst="textNoShape">
              <a:avLst/>
            </a:prstTxWarp>
          </a:bodyPr>
          <a:lstStyle>
            <a:lvl1pPr algn="r">
              <a:defRPr sz="1200" smtClean="0">
                <a:solidFill>
                  <a:srgbClr val="F0C130"/>
                </a:solidFill>
              </a:defRPr>
            </a:lvl1pPr>
          </a:lstStyle>
          <a:p>
            <a:pPr>
              <a:defRPr/>
            </a:pPr>
            <a:fld id="{25BB3647-B482-44B9-8AF9-97EEA43B5B80}" type="slidenum">
              <a:rPr lang="en-US"/>
              <a:pPr>
                <a:defRPr/>
              </a:pPr>
              <a:t>‹#›</a:t>
            </a:fld>
            <a:endParaRPr lang="en-US"/>
          </a:p>
        </p:txBody>
      </p:sp>
      <p:sp>
        <p:nvSpPr>
          <p:cNvPr id="8" name="Title Placeholder 7"/>
          <p:cNvSpPr>
            <a:spLocks noGrp="1"/>
          </p:cNvSpPr>
          <p:nvPr>
            <p:ph type="title"/>
          </p:nvPr>
        </p:nvSpPr>
        <p:spPr>
          <a:xfrm>
            <a:off x="457200" y="274638"/>
            <a:ext cx="8229600" cy="1020762"/>
          </a:xfrm>
          <a:prstGeom prst="rect">
            <a:avLst/>
          </a:prstGeom>
          <a:ln w="0" cap="flat" cmpd="sng" algn="ctr">
            <a:solidFill>
              <a:schemeClr val="accent4"/>
            </a:solidFill>
            <a:prstDash val="solid"/>
            <a:round/>
            <a:headEnd type="none" w="med" len="med"/>
            <a:tailEnd type="none" w="med" len="med"/>
          </a:ln>
        </p:spPr>
        <p:txBody>
          <a:bodyPr vert="horz" lIns="91440" tIns="45720" rIns="91440" bIns="45720" rtlCol="0" anchor="ctr">
            <a:no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5993" r:id="rId1"/>
    <p:sldLayoutId id="2147485994" r:id="rId2"/>
    <p:sldLayoutId id="2147485995" r:id="rId3"/>
    <p:sldLayoutId id="2147485996" r:id="rId4"/>
    <p:sldLayoutId id="2147485997" r:id="rId5"/>
    <p:sldLayoutId id="2147485998" r:id="rId6"/>
    <p:sldLayoutId id="2147485999" r:id="rId7"/>
    <p:sldLayoutId id="2147486000" r:id="rId8"/>
    <p:sldLayoutId id="2147485958" r:id="rId9"/>
    <p:sldLayoutId id="2147486001" r:id="rId10"/>
    <p:sldLayoutId id="2147486002" r:id="rId11"/>
  </p:sldLayoutIdLst>
  <p:hf hdr="0" ftr="0" dt="0"/>
  <p:txStyles>
    <p:titleStyle>
      <a:lvl1pPr algn="ctr" rtl="0" eaLnBrk="0" fontAlgn="base" hangingPunct="0">
        <a:spcBef>
          <a:spcPct val="0"/>
        </a:spcBef>
        <a:spcAft>
          <a:spcPct val="0"/>
        </a:spcAft>
        <a:defRPr sz="24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273050" indent="-273050" algn="l" rtl="0" eaLnBrk="0" fontAlgn="base" hangingPunct="0">
        <a:lnSpc>
          <a:spcPts val="2500"/>
        </a:lnSpc>
        <a:spcBef>
          <a:spcPts val="1200"/>
        </a:spcBef>
        <a:spcAft>
          <a:spcPct val="0"/>
        </a:spcAft>
        <a:buClr>
          <a:schemeClr val="tx2"/>
        </a:buClr>
        <a:buSzPct val="130000"/>
        <a:buChar char="•"/>
        <a:defRPr sz="2000">
          <a:solidFill>
            <a:schemeClr val="tx1"/>
          </a:solidFill>
          <a:latin typeface="+mn-lt"/>
          <a:ea typeface="ＭＳ Ｐゴシック" charset="0"/>
          <a:cs typeface="ＭＳ Ｐゴシック" charset="0"/>
        </a:defRPr>
      </a:lvl1pPr>
      <a:lvl2pPr marL="593725" indent="-273050" algn="l" rtl="0" eaLnBrk="0" fontAlgn="base" hangingPunct="0">
        <a:lnSpc>
          <a:spcPts val="2500"/>
        </a:lnSpc>
        <a:spcBef>
          <a:spcPts val="1200"/>
        </a:spcBef>
        <a:spcAft>
          <a:spcPct val="0"/>
        </a:spcAft>
        <a:buClr>
          <a:schemeClr val="tx2"/>
        </a:buClr>
        <a:buSzPct val="100000"/>
        <a:buChar char="–"/>
        <a:defRPr sz="2000">
          <a:solidFill>
            <a:schemeClr val="tx1"/>
          </a:solidFill>
          <a:latin typeface="+mn-lt"/>
          <a:ea typeface="ＭＳ Ｐゴシック" charset="0"/>
        </a:defRPr>
      </a:lvl2pPr>
      <a:lvl3pPr marL="868363" indent="-273050" algn="l" rtl="0" eaLnBrk="0" fontAlgn="base" hangingPunct="0">
        <a:lnSpc>
          <a:spcPts val="2500"/>
        </a:lnSpc>
        <a:spcBef>
          <a:spcPts val="1200"/>
        </a:spcBef>
        <a:spcAft>
          <a:spcPct val="0"/>
        </a:spcAft>
        <a:buClr>
          <a:schemeClr val="tx2"/>
        </a:buClr>
        <a:buSzPct val="85000"/>
        <a:buFont typeface="Courier New" pitchFamily="49" charset="0"/>
        <a:buChar char="o"/>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1371600" y="2057400"/>
            <a:ext cx="6553200" cy="406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 name="Title Placeholder 1"/>
          <p:cNvSpPr txBox="1">
            <a:spLocks/>
          </p:cNvSpPr>
          <p:nvPr/>
        </p:nvSpPr>
        <p:spPr>
          <a:xfrm>
            <a:off x="152400" y="152400"/>
            <a:ext cx="8869363" cy="1230313"/>
          </a:xfrm>
          <a:prstGeom prst="rect">
            <a:avLst/>
          </a:prstGeom>
          <a:solidFill>
            <a:schemeClr val="accent4"/>
          </a:solidFill>
          <a:ln>
            <a:noFill/>
          </a:ln>
        </p:spPr>
        <p:txBody>
          <a:bodyPr anchor="ctr">
            <a:normAutofit/>
          </a:bodyPr>
          <a:lstStyle/>
          <a:p>
            <a:pPr algn="ctr" eaLnBrk="0" hangingPunct="0">
              <a:defRPr/>
            </a:pPr>
            <a:endParaRPr lang="en-US" sz="3200" kern="0" dirty="0">
              <a:solidFill>
                <a:srgbClr val="8064A2"/>
              </a:solidFill>
              <a:latin typeface="Arial"/>
              <a:ea typeface="+mn-ea"/>
            </a:endParaRPr>
          </a:p>
        </p:txBody>
      </p:sp>
      <p:sp>
        <p:nvSpPr>
          <p:cNvPr id="7" name="Slide Number Placeholder 5"/>
          <p:cNvSpPr>
            <a:spLocks noGrp="1"/>
          </p:cNvSpPr>
          <p:nvPr>
            <p:ph type="sldNum" sz="quarter" idx="4"/>
          </p:nvPr>
        </p:nvSpPr>
        <p:spPr>
          <a:xfrm>
            <a:off x="6858000" y="6416675"/>
            <a:ext cx="2133600" cy="288925"/>
          </a:xfrm>
          <a:prstGeom prst="rect">
            <a:avLst/>
          </a:prstGeom>
        </p:spPr>
        <p:txBody>
          <a:bodyPr vert="horz" wrap="square" lIns="91440" tIns="45720" rIns="91440" bIns="45720" numCol="1" anchor="t" anchorCtr="0" compatLnSpc="1">
            <a:prstTxWarp prst="textNoShape">
              <a:avLst/>
            </a:prstTxWarp>
          </a:bodyPr>
          <a:lstStyle>
            <a:lvl1pPr algn="r">
              <a:defRPr sz="1200" smtClean="0">
                <a:solidFill>
                  <a:srgbClr val="F0C130"/>
                </a:solidFill>
              </a:defRPr>
            </a:lvl1pPr>
          </a:lstStyle>
          <a:p>
            <a:pPr>
              <a:defRPr/>
            </a:pPr>
            <a:fld id="{1E029291-6539-4DFB-B73A-C01702ED1DA2}" type="slidenum">
              <a:rPr lang="en-US"/>
              <a:pPr>
                <a:defRPr/>
              </a:pPr>
              <a:t>‹#›</a:t>
            </a:fld>
            <a:endParaRPr lang="en-US"/>
          </a:p>
        </p:txBody>
      </p:sp>
      <p:sp>
        <p:nvSpPr>
          <p:cNvPr id="8" name="Title Placeholder 7"/>
          <p:cNvSpPr>
            <a:spLocks noGrp="1"/>
          </p:cNvSpPr>
          <p:nvPr>
            <p:ph type="title"/>
          </p:nvPr>
        </p:nvSpPr>
        <p:spPr>
          <a:xfrm>
            <a:off x="457200" y="274638"/>
            <a:ext cx="8229600" cy="1020762"/>
          </a:xfrm>
          <a:prstGeom prst="rect">
            <a:avLst/>
          </a:prstGeom>
          <a:ln w="0" cap="flat" cmpd="sng" algn="ctr">
            <a:solidFill>
              <a:schemeClr val="accent4"/>
            </a:solidFill>
            <a:prstDash val="solid"/>
            <a:round/>
            <a:headEnd type="none" w="med" len="med"/>
            <a:tailEnd type="none" w="med" len="med"/>
          </a:ln>
        </p:spPr>
        <p:txBody>
          <a:bodyPr vert="horz" lIns="91440" tIns="45720" rIns="91440" bIns="45720" rtlCol="0" anchor="ctr">
            <a:no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6003" r:id="rId1"/>
    <p:sldLayoutId id="2147486004" r:id="rId2"/>
    <p:sldLayoutId id="2147486005" r:id="rId3"/>
    <p:sldLayoutId id="2147486006" r:id="rId4"/>
    <p:sldLayoutId id="2147486007" r:id="rId5"/>
    <p:sldLayoutId id="2147486008" r:id="rId6"/>
    <p:sldLayoutId id="2147486009" r:id="rId7"/>
    <p:sldLayoutId id="2147486010" r:id="rId8"/>
    <p:sldLayoutId id="2147485959" r:id="rId9"/>
    <p:sldLayoutId id="2147486011" r:id="rId10"/>
    <p:sldLayoutId id="2147486012" r:id="rId11"/>
  </p:sldLayoutIdLst>
  <p:hf hdr="0" ftr="0" dt="0"/>
  <p:txStyles>
    <p:titleStyle>
      <a:lvl1pPr algn="ctr" rtl="0" eaLnBrk="0" fontAlgn="base" hangingPunct="0">
        <a:spcBef>
          <a:spcPct val="0"/>
        </a:spcBef>
        <a:spcAft>
          <a:spcPct val="0"/>
        </a:spcAft>
        <a:defRPr sz="24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273050" indent="-273050" algn="l" rtl="0" eaLnBrk="0" fontAlgn="base" hangingPunct="0">
        <a:lnSpc>
          <a:spcPts val="2500"/>
        </a:lnSpc>
        <a:spcBef>
          <a:spcPts val="1200"/>
        </a:spcBef>
        <a:spcAft>
          <a:spcPct val="0"/>
        </a:spcAft>
        <a:buClr>
          <a:schemeClr val="tx2"/>
        </a:buClr>
        <a:buSzPct val="130000"/>
        <a:buChar char="•"/>
        <a:defRPr sz="2000">
          <a:solidFill>
            <a:schemeClr val="tx1"/>
          </a:solidFill>
          <a:latin typeface="+mn-lt"/>
          <a:ea typeface="ＭＳ Ｐゴシック" charset="0"/>
          <a:cs typeface="ＭＳ Ｐゴシック" charset="0"/>
        </a:defRPr>
      </a:lvl1pPr>
      <a:lvl2pPr marL="593725" indent="-273050" algn="l" rtl="0" eaLnBrk="0" fontAlgn="base" hangingPunct="0">
        <a:lnSpc>
          <a:spcPts val="2500"/>
        </a:lnSpc>
        <a:spcBef>
          <a:spcPts val="1200"/>
        </a:spcBef>
        <a:spcAft>
          <a:spcPct val="0"/>
        </a:spcAft>
        <a:buClr>
          <a:schemeClr val="tx2"/>
        </a:buClr>
        <a:buSzPct val="100000"/>
        <a:buChar char="–"/>
        <a:defRPr sz="2000">
          <a:solidFill>
            <a:schemeClr val="tx1"/>
          </a:solidFill>
          <a:latin typeface="+mn-lt"/>
          <a:ea typeface="ＭＳ Ｐゴシック" charset="0"/>
        </a:defRPr>
      </a:lvl2pPr>
      <a:lvl3pPr marL="868363" indent="-273050" algn="l" rtl="0" eaLnBrk="0" fontAlgn="base" hangingPunct="0">
        <a:lnSpc>
          <a:spcPts val="2500"/>
        </a:lnSpc>
        <a:spcBef>
          <a:spcPts val="1200"/>
        </a:spcBef>
        <a:spcAft>
          <a:spcPct val="0"/>
        </a:spcAft>
        <a:buClr>
          <a:schemeClr val="tx2"/>
        </a:buClr>
        <a:buSzPct val="85000"/>
        <a:buFont typeface="Courier New" pitchFamily="49" charset="0"/>
        <a:buChar char="o"/>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1371600" y="2057400"/>
            <a:ext cx="6553200" cy="406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 name="Title Placeholder 1"/>
          <p:cNvSpPr txBox="1">
            <a:spLocks/>
          </p:cNvSpPr>
          <p:nvPr/>
        </p:nvSpPr>
        <p:spPr>
          <a:xfrm>
            <a:off x="152400" y="152400"/>
            <a:ext cx="8869363" cy="1230313"/>
          </a:xfrm>
          <a:prstGeom prst="rect">
            <a:avLst/>
          </a:prstGeom>
          <a:solidFill>
            <a:schemeClr val="accent4"/>
          </a:solidFill>
          <a:ln>
            <a:noFill/>
          </a:ln>
        </p:spPr>
        <p:txBody>
          <a:bodyPr anchor="ctr">
            <a:normAutofit/>
          </a:bodyPr>
          <a:lstStyle/>
          <a:p>
            <a:pPr algn="ctr" eaLnBrk="0" hangingPunct="0">
              <a:defRPr/>
            </a:pPr>
            <a:endParaRPr lang="en-US" sz="3200" kern="0" dirty="0">
              <a:solidFill>
                <a:srgbClr val="8064A2"/>
              </a:solidFill>
              <a:latin typeface="Arial"/>
              <a:cs typeface="ＭＳ Ｐゴシック" charset="0"/>
            </a:endParaRPr>
          </a:p>
        </p:txBody>
      </p:sp>
      <p:sp>
        <p:nvSpPr>
          <p:cNvPr id="7" name="Slide Number Placeholder 5"/>
          <p:cNvSpPr>
            <a:spLocks noGrp="1"/>
          </p:cNvSpPr>
          <p:nvPr>
            <p:ph type="sldNum" sz="quarter" idx="4"/>
          </p:nvPr>
        </p:nvSpPr>
        <p:spPr>
          <a:xfrm>
            <a:off x="6858000" y="6416675"/>
            <a:ext cx="2133600" cy="288925"/>
          </a:xfrm>
          <a:prstGeom prst="rect">
            <a:avLst/>
          </a:prstGeom>
        </p:spPr>
        <p:txBody>
          <a:bodyPr vert="horz" wrap="square" lIns="91440" tIns="45720" rIns="91440" bIns="45720" numCol="1" anchor="t" anchorCtr="0" compatLnSpc="1">
            <a:prstTxWarp prst="textNoShape">
              <a:avLst/>
            </a:prstTxWarp>
          </a:bodyPr>
          <a:lstStyle>
            <a:lvl1pPr algn="r">
              <a:defRPr sz="1200" smtClean="0">
                <a:solidFill>
                  <a:srgbClr val="F0C130"/>
                </a:solidFill>
                <a:cs typeface="Arial" pitchFamily="34" charset="0"/>
              </a:defRPr>
            </a:lvl1pPr>
          </a:lstStyle>
          <a:p>
            <a:pPr>
              <a:defRPr/>
            </a:pPr>
            <a:fld id="{CA964CA8-0558-4A79-91F6-FBF3FF53E82F}" type="slidenum">
              <a:rPr lang="en-US"/>
              <a:pPr>
                <a:defRPr/>
              </a:pPr>
              <a:t>‹#›</a:t>
            </a:fld>
            <a:endParaRPr lang="en-US"/>
          </a:p>
        </p:txBody>
      </p:sp>
      <p:sp>
        <p:nvSpPr>
          <p:cNvPr id="8" name="Title Placeholder 7"/>
          <p:cNvSpPr>
            <a:spLocks noGrp="1"/>
          </p:cNvSpPr>
          <p:nvPr>
            <p:ph type="title"/>
          </p:nvPr>
        </p:nvSpPr>
        <p:spPr>
          <a:xfrm>
            <a:off x="457200" y="274638"/>
            <a:ext cx="8229600" cy="1020762"/>
          </a:xfrm>
          <a:prstGeom prst="rect">
            <a:avLst/>
          </a:prstGeom>
          <a:ln w="0" cap="flat" cmpd="sng" algn="ctr">
            <a:solidFill>
              <a:schemeClr val="accent4"/>
            </a:solidFill>
            <a:prstDash val="solid"/>
            <a:round/>
            <a:headEnd type="none" w="med" len="med"/>
            <a:tailEnd type="none" w="med" len="med"/>
          </a:ln>
        </p:spPr>
        <p:txBody>
          <a:bodyPr vert="horz" lIns="91440" tIns="45720" rIns="91440" bIns="45720" rtlCol="0" anchor="ctr">
            <a:no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6013" r:id="rId1"/>
    <p:sldLayoutId id="2147486014" r:id="rId2"/>
    <p:sldLayoutId id="2147486015" r:id="rId3"/>
    <p:sldLayoutId id="2147486016" r:id="rId4"/>
    <p:sldLayoutId id="2147486017" r:id="rId5"/>
    <p:sldLayoutId id="2147486018" r:id="rId6"/>
    <p:sldLayoutId id="2147486019" r:id="rId7"/>
    <p:sldLayoutId id="2147486020" r:id="rId8"/>
    <p:sldLayoutId id="2147485960" r:id="rId9"/>
    <p:sldLayoutId id="2147486021" r:id="rId10"/>
    <p:sldLayoutId id="2147486022" r:id="rId11"/>
  </p:sldLayoutIdLst>
  <p:hf hdr="0" ftr="0" dt="0"/>
  <p:txStyles>
    <p:titleStyle>
      <a:lvl1pPr algn="ctr" rtl="0" eaLnBrk="0" fontAlgn="base" hangingPunct="0">
        <a:spcBef>
          <a:spcPct val="0"/>
        </a:spcBef>
        <a:spcAft>
          <a:spcPct val="0"/>
        </a:spcAft>
        <a:defRPr sz="24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2400">
          <a:solidFill>
            <a:schemeClr val="bg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273050" indent="-273050" algn="l" rtl="0" eaLnBrk="0" fontAlgn="base" hangingPunct="0">
        <a:lnSpc>
          <a:spcPts val="2500"/>
        </a:lnSpc>
        <a:spcBef>
          <a:spcPts val="1200"/>
        </a:spcBef>
        <a:spcAft>
          <a:spcPct val="0"/>
        </a:spcAft>
        <a:buClr>
          <a:schemeClr val="tx2"/>
        </a:buClr>
        <a:buSzPct val="130000"/>
        <a:buChar char="•"/>
        <a:defRPr sz="2000">
          <a:solidFill>
            <a:schemeClr val="tx1"/>
          </a:solidFill>
          <a:latin typeface="+mn-lt"/>
          <a:ea typeface="ＭＳ Ｐゴシック" charset="0"/>
          <a:cs typeface="ＭＳ Ｐゴシック" charset="0"/>
        </a:defRPr>
      </a:lvl1pPr>
      <a:lvl2pPr marL="593725" indent="-273050" algn="l" rtl="0" eaLnBrk="0" fontAlgn="base" hangingPunct="0">
        <a:lnSpc>
          <a:spcPts val="2500"/>
        </a:lnSpc>
        <a:spcBef>
          <a:spcPts val="1200"/>
        </a:spcBef>
        <a:spcAft>
          <a:spcPct val="0"/>
        </a:spcAft>
        <a:buClr>
          <a:schemeClr val="tx2"/>
        </a:buClr>
        <a:buSzPct val="100000"/>
        <a:buChar char="–"/>
        <a:defRPr sz="2000">
          <a:solidFill>
            <a:schemeClr val="tx1"/>
          </a:solidFill>
          <a:latin typeface="+mn-lt"/>
          <a:ea typeface="ＭＳ Ｐゴシック" charset="0"/>
        </a:defRPr>
      </a:lvl2pPr>
      <a:lvl3pPr marL="868363" indent="-273050" algn="l" rtl="0" eaLnBrk="0" fontAlgn="base" hangingPunct="0">
        <a:lnSpc>
          <a:spcPts val="2500"/>
        </a:lnSpc>
        <a:spcBef>
          <a:spcPts val="1200"/>
        </a:spcBef>
        <a:spcAft>
          <a:spcPct val="0"/>
        </a:spcAft>
        <a:buClr>
          <a:schemeClr val="tx2"/>
        </a:buClr>
        <a:buSzPct val="85000"/>
        <a:buFont typeface="Courier New" pitchFamily="49" charset="0"/>
        <a:buChar char="o"/>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F68C1111-42AC-44DC-AB71-441C6593BE5A}" type="datetime1">
              <a:rPr lang="en-US"/>
              <a:pPr>
                <a:defRPr/>
              </a:pPr>
              <a:t>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796E7FF5-2E6A-4FF9-AC08-F8274156FF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61" r:id="rId1"/>
    <p:sldLayoutId id="2147485962" r:id="rId2"/>
    <p:sldLayoutId id="2147485963" r:id="rId3"/>
    <p:sldLayoutId id="2147485964" r:id="rId4"/>
    <p:sldLayoutId id="2147485965" r:id="rId5"/>
    <p:sldLayoutId id="2147485966" r:id="rId6"/>
    <p:sldLayoutId id="2147485967" r:id="rId7"/>
    <p:sldLayoutId id="2147485968" r:id="rId8"/>
    <p:sldLayoutId id="2147485969" r:id="rId9"/>
    <p:sldLayoutId id="2147485970" r:id="rId10"/>
    <p:sldLayoutId id="21474859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1" charset="0"/>
        </a:defRPr>
      </a:lvl6pPr>
      <a:lvl7pPr marL="914400" algn="ctr" rtl="0" fontAlgn="base">
        <a:spcBef>
          <a:spcPct val="0"/>
        </a:spcBef>
        <a:spcAft>
          <a:spcPct val="0"/>
        </a:spcAft>
        <a:defRPr sz="4400">
          <a:solidFill>
            <a:schemeClr val="tx1"/>
          </a:solidFill>
          <a:latin typeface="Calibri" pitchFamily="1" charset="0"/>
        </a:defRPr>
      </a:lvl7pPr>
      <a:lvl8pPr marL="1371600" algn="ctr" rtl="0" fontAlgn="base">
        <a:spcBef>
          <a:spcPct val="0"/>
        </a:spcBef>
        <a:spcAft>
          <a:spcPct val="0"/>
        </a:spcAft>
        <a:defRPr sz="4400">
          <a:solidFill>
            <a:schemeClr val="tx1"/>
          </a:solidFill>
          <a:latin typeface="Calibri" pitchFamily="1" charset="0"/>
        </a:defRPr>
      </a:lvl8pPr>
      <a:lvl9pPr marL="1828800" algn="ctr" rtl="0" fontAlgn="base">
        <a:spcBef>
          <a:spcPct val="0"/>
        </a:spcBef>
        <a:spcAft>
          <a:spcPct val="0"/>
        </a:spcAft>
        <a:defRPr sz="4400">
          <a:solidFill>
            <a:schemeClr val="tx1"/>
          </a:solidFill>
          <a:latin typeface="Calibri" pitchFamily="1"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46F700EA-1463-49D8-9F80-E0F7B8A9C768}" type="datetime1">
              <a:rPr lang="en-US"/>
              <a:pPr>
                <a:defRPr/>
              </a:pPr>
              <a:t>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C73AADF-42F4-4394-B76B-F020852C98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72" r:id="rId1"/>
    <p:sldLayoutId id="2147485973" r:id="rId2"/>
    <p:sldLayoutId id="2147485974" r:id="rId3"/>
    <p:sldLayoutId id="2147485975" r:id="rId4"/>
    <p:sldLayoutId id="2147485976" r:id="rId5"/>
    <p:sldLayoutId id="2147485977" r:id="rId6"/>
    <p:sldLayoutId id="2147485978" r:id="rId7"/>
    <p:sldLayoutId id="2147485979" r:id="rId8"/>
    <p:sldLayoutId id="2147485980" r:id="rId9"/>
    <p:sldLayoutId id="2147485981" r:id="rId10"/>
    <p:sldLayoutId id="2147485982"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ＭＳ Ｐゴシック" charset="0"/>
        </a:defRPr>
      </a:lvl1pPr>
      <a:lvl2pPr algn="ctr" rtl="0" eaLnBrk="0" fontAlgn="base" hangingPunct="0">
        <a:spcBef>
          <a:spcPct val="0"/>
        </a:spcBef>
        <a:spcAft>
          <a:spcPct val="0"/>
        </a:spcAft>
        <a:defRPr sz="4400">
          <a:solidFill>
            <a:schemeClr val="tx1"/>
          </a:solidFill>
          <a:latin typeface="Arial" pitchFamily="3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1"/>
          </a:solidFill>
          <a:latin typeface="Arial" pitchFamily="3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1"/>
          </a:solidFill>
          <a:latin typeface="Arial" pitchFamily="3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1"/>
          </a:solidFill>
          <a:latin typeface="Arial" pitchFamily="34" charset="0"/>
          <a:ea typeface="ＭＳ Ｐゴシック" pitchFamily="34" charset="-128"/>
          <a:cs typeface="ＭＳ Ｐゴシック" charset="0"/>
        </a:defRPr>
      </a:lvl5pPr>
      <a:lvl6pPr marL="457200" algn="ctr" rtl="0" fontAlgn="base">
        <a:spcBef>
          <a:spcPct val="0"/>
        </a:spcBef>
        <a:spcAft>
          <a:spcPct val="0"/>
        </a:spcAft>
        <a:defRPr sz="4400">
          <a:solidFill>
            <a:schemeClr val="tx1"/>
          </a:solidFill>
          <a:latin typeface="Arial" pitchFamily="34" charset="0"/>
          <a:ea typeface="ＭＳ Ｐゴシック" pitchFamily="34" charset="-128"/>
        </a:defRPr>
      </a:lvl6pPr>
      <a:lvl7pPr marL="914400" algn="ctr" rtl="0" fontAlgn="base">
        <a:spcBef>
          <a:spcPct val="0"/>
        </a:spcBef>
        <a:spcAft>
          <a:spcPct val="0"/>
        </a:spcAft>
        <a:defRPr sz="4400">
          <a:solidFill>
            <a:schemeClr val="tx1"/>
          </a:solidFill>
          <a:latin typeface="Arial" pitchFamily="34" charset="0"/>
          <a:ea typeface="ＭＳ Ｐゴシック" pitchFamily="34" charset="-128"/>
        </a:defRPr>
      </a:lvl7pPr>
      <a:lvl8pPr marL="1371600" algn="ctr" rtl="0" fontAlgn="base">
        <a:spcBef>
          <a:spcPct val="0"/>
        </a:spcBef>
        <a:spcAft>
          <a:spcPct val="0"/>
        </a:spcAft>
        <a:defRPr sz="4400">
          <a:solidFill>
            <a:schemeClr val="tx1"/>
          </a:solidFill>
          <a:latin typeface="Arial" pitchFamily="34" charset="0"/>
          <a:ea typeface="ＭＳ Ｐゴシック" pitchFamily="34" charset="-128"/>
        </a:defRPr>
      </a:lvl8pPr>
      <a:lvl9pPr marL="1828800" algn="ctr" rtl="0" fontAlgn="base">
        <a:spcBef>
          <a:spcPct val="0"/>
        </a:spcBef>
        <a:spcAft>
          <a:spcPct val="0"/>
        </a:spcAft>
        <a:defRPr sz="4400">
          <a:solidFill>
            <a:schemeClr val="tx1"/>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9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B20C"/>
        </a:solidFill>
        <a:effectLst/>
      </p:bgPr>
    </p:bg>
    <p:spTree>
      <p:nvGrpSpPr>
        <p:cNvPr id="1" name=""/>
        <p:cNvGrpSpPr/>
        <p:nvPr/>
      </p:nvGrpSpPr>
      <p:grpSpPr>
        <a:xfrm>
          <a:off x="0" y="0"/>
          <a:ext cx="0" cy="0"/>
          <a:chOff x="0" y="0"/>
          <a:chExt cx="0" cy="0"/>
        </a:xfrm>
      </p:grpSpPr>
      <p:pic>
        <p:nvPicPr>
          <p:cNvPr id="63490" name="Picture 1" descr="progress report 8 title final.pdf"/>
          <p:cNvPicPr>
            <a:picLocks noChangeAspect="1"/>
          </p:cNvPicPr>
          <p:nvPr/>
        </p:nvPicPr>
        <p:blipFill rotWithShape="1">
          <a:blip r:embed="rId3" cstate="print">
            <a:extLst>
              <a:ext uri="{28A0092B-C50C-407E-A947-70E740481C1C}">
                <a14:useLocalDpi xmlns:a14="http://schemas.microsoft.com/office/drawing/2010/main" xmlns="" val="0"/>
              </a:ext>
            </a:extLst>
          </a:blip>
          <a:srcRect b="26815"/>
          <a:stretch/>
        </p:blipFill>
        <p:spPr bwMode="auto">
          <a:xfrm>
            <a:off x="0" y="0"/>
            <a:ext cx="9144000" cy="5019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22160" y="1387856"/>
            <a:ext cx="1776984" cy="1776984"/>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93688" y="3425952"/>
            <a:ext cx="2505456" cy="1115568"/>
          </a:xfrm>
          <a:prstGeom prst="rect">
            <a:avLst/>
          </a:prstGeom>
        </p:spPr>
      </p:pic>
      <p:sp>
        <p:nvSpPr>
          <p:cNvPr id="4" name="TextBox 3"/>
          <p:cNvSpPr txBox="1"/>
          <p:nvPr/>
        </p:nvSpPr>
        <p:spPr>
          <a:xfrm>
            <a:off x="518160" y="5212079"/>
            <a:ext cx="8046720" cy="707886"/>
          </a:xfrm>
          <a:prstGeom prst="rect">
            <a:avLst/>
          </a:prstGeom>
          <a:noFill/>
        </p:spPr>
        <p:txBody>
          <a:bodyPr wrap="square" rtlCol="0">
            <a:spAutoFit/>
          </a:bodyPr>
          <a:lstStyle/>
          <a:p>
            <a:r>
              <a:rPr lang="en-US" sz="2400" b="1" dirty="0"/>
              <a:t>Pioneering Literacy </a:t>
            </a:r>
            <a:r>
              <a:rPr lang="en-US" sz="2400" b="1" dirty="0" smtClean="0"/>
              <a:t>in </a:t>
            </a:r>
            <a:r>
              <a:rPr lang="en-US" sz="2400" b="1" dirty="0"/>
              <a:t>the Digital Wild West</a:t>
            </a:r>
            <a:r>
              <a:rPr lang="en-US" dirty="0"/>
              <a:t/>
            </a:r>
            <a:br>
              <a:rPr lang="en-US" dirty="0"/>
            </a:br>
            <a:r>
              <a:rPr lang="en-US" sz="1600" dirty="0"/>
              <a:t>Empowering Parents and Educators</a:t>
            </a:r>
            <a:endParaRPr lang="en-US" sz="2400" dirty="0"/>
          </a:p>
        </p:txBody>
      </p:sp>
      <p:sp>
        <p:nvSpPr>
          <p:cNvPr id="5" name="TextBox 4"/>
          <p:cNvSpPr txBox="1"/>
          <p:nvPr/>
        </p:nvSpPr>
        <p:spPr>
          <a:xfrm>
            <a:off x="563880" y="5980837"/>
            <a:ext cx="2890520" cy="1015663"/>
          </a:xfrm>
          <a:prstGeom prst="rect">
            <a:avLst/>
          </a:prstGeom>
          <a:noFill/>
        </p:spPr>
        <p:txBody>
          <a:bodyPr wrap="square" rtlCol="0">
            <a:spAutoFit/>
          </a:bodyPr>
          <a:lstStyle/>
          <a:p>
            <a:pPr>
              <a:spcBef>
                <a:spcPts val="0"/>
              </a:spcBef>
              <a:spcAft>
                <a:spcPts val="0"/>
              </a:spcAft>
            </a:pPr>
            <a:r>
              <a:rPr lang="en-US" sz="1400" dirty="0" smtClean="0"/>
              <a:t>Joan </a:t>
            </a:r>
            <a:r>
              <a:rPr lang="en-US" sz="1400" dirty="0" err="1" smtClean="0"/>
              <a:t>Ganz</a:t>
            </a:r>
            <a:r>
              <a:rPr lang="en-US" sz="1400" dirty="0" smtClean="0"/>
              <a:t> Cooney Center &amp; </a:t>
            </a:r>
          </a:p>
          <a:p>
            <a:pPr>
              <a:spcBef>
                <a:spcPts val="0"/>
              </a:spcBef>
              <a:spcAft>
                <a:spcPts val="0"/>
              </a:spcAft>
            </a:pPr>
            <a:r>
              <a:rPr lang="en-US" sz="1400" dirty="0" smtClean="0"/>
              <a:t>New America Foundation </a:t>
            </a:r>
          </a:p>
          <a:p>
            <a:pPr>
              <a:spcBef>
                <a:spcPts val="0"/>
              </a:spcBef>
              <a:spcAft>
                <a:spcPts val="0"/>
              </a:spcAft>
            </a:pPr>
            <a:endParaRPr lang="en-US" sz="1400" dirty="0" smtClean="0">
              <a:solidFill>
                <a:schemeClr val="bg1"/>
              </a:solidFill>
            </a:endParaRPr>
          </a:p>
          <a:p>
            <a:endParaRPr lang="en-US" dirty="0"/>
          </a:p>
        </p:txBody>
      </p:sp>
      <p:sp>
        <p:nvSpPr>
          <p:cNvPr id="6" name="TextBox 5"/>
          <p:cNvSpPr txBox="1"/>
          <p:nvPr/>
        </p:nvSpPr>
        <p:spPr>
          <a:xfrm>
            <a:off x="3337560" y="5967274"/>
            <a:ext cx="2799080" cy="523220"/>
          </a:xfrm>
          <a:prstGeom prst="rect">
            <a:avLst/>
          </a:prstGeom>
          <a:noFill/>
        </p:spPr>
        <p:txBody>
          <a:bodyPr wrap="square" rtlCol="0">
            <a:spAutoFit/>
          </a:bodyPr>
          <a:lstStyle/>
          <a:p>
            <a:pPr>
              <a:spcBef>
                <a:spcPts val="0"/>
              </a:spcBef>
              <a:spcAft>
                <a:spcPts val="0"/>
              </a:spcAft>
            </a:pPr>
            <a:r>
              <a:rPr lang="en-US" sz="1400" dirty="0" smtClean="0"/>
              <a:t>The Campaign for Grade-Level Reading  </a:t>
            </a:r>
          </a:p>
        </p:txBody>
      </p:sp>
      <p:sp>
        <p:nvSpPr>
          <p:cNvPr id="7" name="TextBox 6"/>
          <p:cNvSpPr txBox="1"/>
          <p:nvPr/>
        </p:nvSpPr>
        <p:spPr>
          <a:xfrm>
            <a:off x="6543040" y="5894110"/>
            <a:ext cx="2529840" cy="738664"/>
          </a:xfrm>
          <a:prstGeom prst="rect">
            <a:avLst/>
          </a:prstGeom>
          <a:noFill/>
        </p:spPr>
        <p:txBody>
          <a:bodyPr wrap="square" rtlCol="0">
            <a:spAutoFit/>
          </a:bodyPr>
          <a:lstStyle/>
          <a:p>
            <a:r>
              <a:rPr lang="en-US" sz="2400" dirty="0" smtClean="0"/>
              <a:t>January 2013</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875"/>
            <a:ext cx="9144000" cy="6858000"/>
          </a:xfrm>
          <a:prstGeom prst="rect">
            <a:avLst/>
          </a:prstGeom>
          <a:solidFill>
            <a:srgbClr val="F2B21D"/>
          </a:solidFill>
          <a:ln w="88900">
            <a:solidFill>
              <a:srgbClr val="F2B21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solidFill>
                <a:srgbClr val="F4C330"/>
              </a:solidFill>
            </a:endParaRPr>
          </a:p>
        </p:txBody>
      </p:sp>
      <p:sp>
        <p:nvSpPr>
          <p:cNvPr id="77827" name="Rectangle 3"/>
          <p:cNvSpPr txBox="1">
            <a:spLocks noChangeArrowheads="1"/>
          </p:cNvSpPr>
          <p:nvPr/>
        </p:nvSpPr>
        <p:spPr bwMode="auto">
          <a:xfrm>
            <a:off x="297815" y="815975"/>
            <a:ext cx="6540500"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4325"/>
              </a:lnSpc>
            </a:pPr>
            <a:r>
              <a:rPr lang="en-US" sz="6000" b="1" dirty="0" smtClean="0">
                <a:solidFill>
                  <a:srgbClr val="8064A2"/>
                </a:solidFill>
              </a:rPr>
              <a:t>Product Scan</a:t>
            </a:r>
            <a:endParaRPr lang="en-US" sz="6000" b="1" dirty="0">
              <a:solidFill>
                <a:srgbClr val="8064A2"/>
              </a:solidFill>
            </a:endParaRPr>
          </a:p>
          <a:p>
            <a:pPr algn="ctr">
              <a:lnSpc>
                <a:spcPct val="150000"/>
              </a:lnSpc>
              <a:spcBef>
                <a:spcPct val="20000"/>
              </a:spcBef>
            </a:pPr>
            <a:endParaRPr lang="en-US" sz="2800" dirty="0" smtClean="0">
              <a:solidFill>
                <a:srgbClr val="000000"/>
              </a:solidFill>
            </a:endParaRPr>
          </a:p>
          <a:p>
            <a:pPr>
              <a:lnSpc>
                <a:spcPct val="150000"/>
              </a:lnSpc>
              <a:spcBef>
                <a:spcPct val="20000"/>
              </a:spcBef>
            </a:pPr>
            <a:r>
              <a:rPr lang="en-US" sz="2800" dirty="0" smtClean="0">
                <a:solidFill>
                  <a:srgbClr val="000000"/>
                </a:solidFill>
              </a:rPr>
              <a:t>April 2012</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B20C"/>
        </a:solidFill>
        <a:effectLst/>
      </p:bgPr>
    </p:bg>
    <p:spTree>
      <p:nvGrpSpPr>
        <p:cNvPr id="1" name=""/>
        <p:cNvGrpSpPr/>
        <p:nvPr/>
      </p:nvGrpSpPr>
      <p:grpSpPr>
        <a:xfrm>
          <a:off x="0" y="0"/>
          <a:ext cx="0" cy="0"/>
          <a:chOff x="0" y="0"/>
          <a:chExt cx="0" cy="0"/>
        </a:xfrm>
      </p:grpSpPr>
      <p:sp>
        <p:nvSpPr>
          <p:cNvPr id="80898"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80899"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p>
        </p:txBody>
      </p:sp>
      <p:sp>
        <p:nvSpPr>
          <p:cNvPr id="80902" name="Slide Number Placeholder 5"/>
          <p:cNvSpPr txBox="1">
            <a:spLocks noGrp="1"/>
          </p:cNvSpPr>
          <p:nvPr/>
        </p:nvSpPr>
        <p:spPr bwMode="auto">
          <a:xfrm>
            <a:off x="6705600" y="63436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89126A6-1CED-46E9-B698-FED167BDB3B0}" type="slidenum">
              <a:rPr lang="en-US" sz="1200">
                <a:solidFill>
                  <a:srgbClr val="898989"/>
                </a:solidFill>
                <a:latin typeface="Calibri" pitchFamily="34" charset="0"/>
              </a:rPr>
              <a:pPr algn="r" eaLnBrk="1" hangingPunct="1"/>
              <a:t>11</a:t>
            </a:fld>
            <a:endParaRPr lang="en-US" sz="1200">
              <a:solidFill>
                <a:srgbClr val="898989"/>
              </a:solidFill>
              <a:latin typeface="Calibri" pitchFamily="34" charset="0"/>
            </a:endParaRPr>
          </a:p>
        </p:txBody>
      </p:sp>
      <p:sp>
        <p:nvSpPr>
          <p:cNvPr id="2" name="Rectangle 1"/>
          <p:cNvSpPr/>
          <p:nvPr/>
        </p:nvSpPr>
        <p:spPr>
          <a:xfrm>
            <a:off x="474663" y="390674"/>
            <a:ext cx="8029257" cy="830997"/>
          </a:xfrm>
          <a:prstGeom prst="rect">
            <a:avLst/>
          </a:prstGeom>
        </p:spPr>
        <p:txBody>
          <a:bodyPr wrap="square">
            <a:spAutoFit/>
          </a:bodyPr>
          <a:lstStyle/>
          <a:p>
            <a:r>
              <a:rPr lang="en-US" sz="2400" dirty="0" smtClean="0"/>
              <a:t>Key finding: most of the popular apps target </a:t>
            </a:r>
            <a:r>
              <a:rPr lang="en-US" sz="2400" i="1" dirty="0" smtClean="0"/>
              <a:t>very basic </a:t>
            </a:r>
            <a:r>
              <a:rPr lang="en-US" sz="2400" dirty="0" smtClean="0"/>
              <a:t>literacy skills</a:t>
            </a:r>
            <a:endParaRPr lang="en-US" sz="2400" dirty="0"/>
          </a:p>
        </p:txBody>
      </p:sp>
      <p:graphicFrame>
        <p:nvGraphicFramePr>
          <p:cNvPr id="17" name="Chart 16"/>
          <p:cNvGraphicFramePr>
            <a:graphicFrameLocks/>
          </p:cNvGraphicFramePr>
          <p:nvPr>
            <p:extLst>
              <p:ext uri="{D42A27DB-BD31-4B8C-83A1-F6EECF244321}">
                <p14:modId xmlns:p14="http://schemas.microsoft.com/office/powerpoint/2010/main" xmlns="" val="2436932168"/>
              </p:ext>
            </p:extLst>
          </p:nvPr>
        </p:nvGraphicFramePr>
        <p:xfrm>
          <a:off x="203200" y="1554480"/>
          <a:ext cx="8839200" cy="467741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B20C"/>
        </a:solidFill>
        <a:effectLst/>
      </p:bgPr>
    </p:bg>
    <p:spTree>
      <p:nvGrpSpPr>
        <p:cNvPr id="1" name=""/>
        <p:cNvGrpSpPr/>
        <p:nvPr/>
      </p:nvGrpSpPr>
      <p:grpSpPr>
        <a:xfrm>
          <a:off x="0" y="0"/>
          <a:ext cx="0" cy="0"/>
          <a:chOff x="0" y="0"/>
          <a:chExt cx="0" cy="0"/>
        </a:xfrm>
      </p:grpSpPr>
      <p:sp>
        <p:nvSpPr>
          <p:cNvPr id="91138"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91143"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09D60C0-E457-4163-AD9D-37510ED8A060}" type="slidenum">
              <a:rPr lang="en-US" sz="1200">
                <a:solidFill>
                  <a:srgbClr val="898989"/>
                </a:solidFill>
                <a:latin typeface="Calibri" pitchFamily="34" charset="0"/>
              </a:rPr>
              <a:pPr algn="r" eaLnBrk="1" hangingPunct="1"/>
              <a:t>12</a:t>
            </a:fld>
            <a:endParaRPr lang="en-US" sz="1200">
              <a:solidFill>
                <a:srgbClr val="898989"/>
              </a:solidFill>
              <a:latin typeface="Calibri" pitchFamily="34" charset="0"/>
            </a:endParaRPr>
          </a:p>
        </p:txBody>
      </p:sp>
      <p:sp>
        <p:nvSpPr>
          <p:cNvPr id="8" name="Title 1"/>
          <p:cNvSpPr txBox="1">
            <a:spLocks/>
          </p:cNvSpPr>
          <p:nvPr/>
        </p:nvSpPr>
        <p:spPr>
          <a:xfrm>
            <a:off x="457200" y="685800"/>
            <a:ext cx="7772400" cy="4571999"/>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1"/>
                </a:solidFill>
                <a:latin typeface="Arial" pitchFamily="-1"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1" charset="0"/>
              </a:defRPr>
            </a:lvl6pPr>
            <a:lvl7pPr marL="914400" algn="ctr" rtl="0" fontAlgn="base">
              <a:spcBef>
                <a:spcPct val="0"/>
              </a:spcBef>
              <a:spcAft>
                <a:spcPct val="0"/>
              </a:spcAft>
              <a:defRPr sz="4400">
                <a:solidFill>
                  <a:schemeClr val="tx1"/>
                </a:solidFill>
                <a:latin typeface="Calibri" pitchFamily="1" charset="0"/>
              </a:defRPr>
            </a:lvl7pPr>
            <a:lvl8pPr marL="1371600" algn="ctr" rtl="0" fontAlgn="base">
              <a:spcBef>
                <a:spcPct val="0"/>
              </a:spcBef>
              <a:spcAft>
                <a:spcPct val="0"/>
              </a:spcAft>
              <a:defRPr sz="4400">
                <a:solidFill>
                  <a:schemeClr val="tx1"/>
                </a:solidFill>
                <a:latin typeface="Calibri" pitchFamily="1" charset="0"/>
              </a:defRPr>
            </a:lvl8pPr>
            <a:lvl9pPr marL="1828800" algn="ctr" rtl="0" fontAlgn="base">
              <a:spcBef>
                <a:spcPct val="0"/>
              </a:spcBef>
              <a:spcAft>
                <a:spcPct val="0"/>
              </a:spcAft>
              <a:defRPr sz="4400">
                <a:solidFill>
                  <a:schemeClr val="tx1"/>
                </a:solidFill>
                <a:latin typeface="Calibri" pitchFamily="1" charset="0"/>
              </a:defRPr>
            </a:lvl9pPr>
          </a:lstStyle>
          <a:p>
            <a:pPr algn="l"/>
            <a:r>
              <a:rPr lang="en-US" sz="5400" b="1" dirty="0" smtClean="0">
                <a:solidFill>
                  <a:srgbClr val="8064A2"/>
                </a:solidFill>
              </a:rPr>
              <a:t>Program Scan</a:t>
            </a:r>
            <a:r>
              <a:rPr lang="en-US" sz="5400" dirty="0" smtClean="0"/>
              <a:t/>
            </a:r>
            <a:br>
              <a:rPr lang="en-US" sz="5400" dirty="0" smtClean="0"/>
            </a:br>
            <a:r>
              <a:rPr lang="en-US" sz="6000" dirty="0" smtClean="0">
                <a:solidFill>
                  <a:schemeClr val="tx2"/>
                </a:solidFill>
              </a:rPr>
              <a:t/>
            </a:r>
            <a:br>
              <a:rPr lang="en-US" sz="6000" dirty="0" smtClean="0">
                <a:solidFill>
                  <a:schemeClr val="tx2"/>
                </a:solidFill>
              </a:rPr>
            </a:br>
            <a:r>
              <a:rPr lang="en-US" sz="3200" dirty="0" smtClean="0">
                <a:solidFill>
                  <a:schemeClr val="tx2"/>
                </a:solidFill>
              </a:rPr>
              <a:t>April 2012 – November 2012</a:t>
            </a:r>
            <a:endParaRPr lang="en-US" sz="3200" dirty="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04" y="152400"/>
            <a:ext cx="9067800" cy="762318"/>
          </a:xfrm>
        </p:spPr>
        <p:txBody>
          <a:bodyPr>
            <a:normAutofit/>
          </a:bodyPr>
          <a:lstStyle/>
          <a:p>
            <a:r>
              <a:rPr lang="en-US" sz="3200" dirty="0" smtClean="0"/>
              <a:t>Interviews and research</a:t>
            </a:r>
            <a:endParaRPr lang="en-US" sz="3200" dirty="0"/>
          </a:p>
        </p:txBody>
      </p:sp>
      <p:pic>
        <p:nvPicPr>
          <p:cNvPr id="4" name="Content Placeholder 3" descr="Screen Shot 2012-06-19 at 7.47.28 AM.png"/>
          <p:cNvPicPr>
            <a:picLocks noGrp="1" noChangeAspect="1"/>
          </p:cNvPicPr>
          <p:nvPr>
            <p:ph idx="1"/>
          </p:nvPr>
        </p:nvPicPr>
        <p:blipFill>
          <a:blip r:embed="rId3" cstate="print"/>
          <a:srcRect l="-8597" r="-8597"/>
          <a:stretch>
            <a:fillRect/>
          </a:stretch>
        </p:blipFill>
        <p:spPr>
          <a:xfrm>
            <a:off x="6461176" y="973137"/>
            <a:ext cx="2176748" cy="1249363"/>
          </a:xfrm>
        </p:spPr>
      </p:pic>
      <p:pic>
        <p:nvPicPr>
          <p:cNvPr id="8" name="Picture 7" descr="Screen Shot 2012-06-19 at 7.45.01 AM.png"/>
          <p:cNvPicPr>
            <a:picLocks noChangeAspect="1"/>
          </p:cNvPicPr>
          <p:nvPr/>
        </p:nvPicPr>
        <p:blipFill>
          <a:blip r:embed="rId4" cstate="print"/>
          <a:stretch>
            <a:fillRect/>
          </a:stretch>
        </p:blipFill>
        <p:spPr>
          <a:xfrm>
            <a:off x="228600" y="4160831"/>
            <a:ext cx="2686437" cy="1858969"/>
          </a:xfrm>
          <a:prstGeom prst="rect">
            <a:avLst/>
          </a:prstGeom>
        </p:spPr>
      </p:pic>
      <p:pic>
        <p:nvPicPr>
          <p:cNvPr id="7" name="Picture 6" descr="Screen Shot 2012-06-19 at 7.46.06 AM.png"/>
          <p:cNvPicPr>
            <a:picLocks noChangeAspect="1"/>
          </p:cNvPicPr>
          <p:nvPr/>
        </p:nvPicPr>
        <p:blipFill>
          <a:blip r:embed="rId5" cstate="print"/>
          <a:stretch>
            <a:fillRect/>
          </a:stretch>
        </p:blipFill>
        <p:spPr>
          <a:xfrm>
            <a:off x="254000" y="3035300"/>
            <a:ext cx="2336800" cy="850900"/>
          </a:xfrm>
          <a:prstGeom prst="rect">
            <a:avLst/>
          </a:prstGeom>
        </p:spPr>
      </p:pic>
      <p:pic>
        <p:nvPicPr>
          <p:cNvPr id="9" name="Picture 8" descr="Screen Shot 2012-06-19 at 7.43.54 AM.png"/>
          <p:cNvPicPr>
            <a:picLocks noChangeAspect="1"/>
          </p:cNvPicPr>
          <p:nvPr/>
        </p:nvPicPr>
        <p:blipFill>
          <a:blip r:embed="rId6" cstate="print"/>
          <a:stretch>
            <a:fillRect/>
          </a:stretch>
        </p:blipFill>
        <p:spPr>
          <a:xfrm>
            <a:off x="2438400" y="3987800"/>
            <a:ext cx="2628900" cy="1765300"/>
          </a:xfrm>
          <a:prstGeom prst="rect">
            <a:avLst/>
          </a:prstGeom>
        </p:spPr>
      </p:pic>
      <p:pic>
        <p:nvPicPr>
          <p:cNvPr id="10" name="Picture 9" descr="Screen Shot 2012-06-19 at 7.42.50 AM.png"/>
          <p:cNvPicPr>
            <a:picLocks noChangeAspect="1"/>
          </p:cNvPicPr>
          <p:nvPr/>
        </p:nvPicPr>
        <p:blipFill>
          <a:blip r:embed="rId7" cstate="print"/>
          <a:stretch>
            <a:fillRect/>
          </a:stretch>
        </p:blipFill>
        <p:spPr>
          <a:xfrm>
            <a:off x="4527550" y="3378200"/>
            <a:ext cx="88900" cy="101600"/>
          </a:xfrm>
          <a:prstGeom prst="rect">
            <a:avLst/>
          </a:prstGeom>
        </p:spPr>
      </p:pic>
      <p:pic>
        <p:nvPicPr>
          <p:cNvPr id="14" name="Picture 13" descr="Screen Shot 2012-06-19 at 7.41.32 AM.png"/>
          <p:cNvPicPr>
            <a:picLocks noChangeAspect="1"/>
          </p:cNvPicPr>
          <p:nvPr/>
        </p:nvPicPr>
        <p:blipFill>
          <a:blip r:embed="rId8" cstate="print"/>
          <a:stretch>
            <a:fillRect/>
          </a:stretch>
        </p:blipFill>
        <p:spPr>
          <a:xfrm>
            <a:off x="228600" y="5943600"/>
            <a:ext cx="8585200" cy="901700"/>
          </a:xfrm>
          <a:prstGeom prst="rect">
            <a:avLst/>
          </a:prstGeom>
        </p:spPr>
      </p:pic>
      <p:pic>
        <p:nvPicPr>
          <p:cNvPr id="15" name="Picture 14" descr="Screen Shot 2012-06-19 at 7.41.09 AM.png"/>
          <p:cNvPicPr>
            <a:picLocks noChangeAspect="1"/>
          </p:cNvPicPr>
          <p:nvPr/>
        </p:nvPicPr>
        <p:blipFill>
          <a:blip r:embed="rId9" cstate="print"/>
          <a:stretch>
            <a:fillRect/>
          </a:stretch>
        </p:blipFill>
        <p:spPr>
          <a:xfrm>
            <a:off x="235816" y="1447800"/>
            <a:ext cx="4991100" cy="1371600"/>
          </a:xfrm>
          <a:prstGeom prst="rect">
            <a:avLst/>
          </a:prstGeom>
        </p:spPr>
      </p:pic>
      <p:pic>
        <p:nvPicPr>
          <p:cNvPr id="16" name="Picture 15" descr="Screen Shot 2012-06-19 at 7.40.33 AM.png"/>
          <p:cNvPicPr>
            <a:picLocks noChangeAspect="1"/>
          </p:cNvPicPr>
          <p:nvPr/>
        </p:nvPicPr>
        <p:blipFill>
          <a:blip r:embed="rId10" cstate="print"/>
          <a:stretch>
            <a:fillRect/>
          </a:stretch>
        </p:blipFill>
        <p:spPr>
          <a:xfrm>
            <a:off x="5257800" y="4699000"/>
            <a:ext cx="2946400" cy="406400"/>
          </a:xfrm>
          <a:prstGeom prst="rect">
            <a:avLst/>
          </a:prstGeom>
        </p:spPr>
      </p:pic>
      <p:pic>
        <p:nvPicPr>
          <p:cNvPr id="18" name="Picture 17" descr="Screen Shot 2012-06-19 at 7.53.00 AM.png"/>
          <p:cNvPicPr>
            <a:picLocks noChangeAspect="1"/>
          </p:cNvPicPr>
          <p:nvPr/>
        </p:nvPicPr>
        <p:blipFill>
          <a:blip r:embed="rId11" cstate="print"/>
          <a:stretch>
            <a:fillRect/>
          </a:stretch>
        </p:blipFill>
        <p:spPr>
          <a:xfrm>
            <a:off x="5105400" y="3188269"/>
            <a:ext cx="3845496" cy="1510731"/>
          </a:xfrm>
          <a:prstGeom prst="rect">
            <a:avLst/>
          </a:prstGeom>
        </p:spPr>
      </p:pic>
      <p:pic>
        <p:nvPicPr>
          <p:cNvPr id="13" name="Picture 12" descr="Screen Shot 2012-06-19 at 7.41.50 AM.png"/>
          <p:cNvPicPr>
            <a:picLocks noChangeAspect="1"/>
          </p:cNvPicPr>
          <p:nvPr/>
        </p:nvPicPr>
        <p:blipFill>
          <a:blip r:embed="rId12" cstate="print"/>
          <a:stretch>
            <a:fillRect/>
          </a:stretch>
        </p:blipFill>
        <p:spPr>
          <a:xfrm>
            <a:off x="5257800" y="2222500"/>
            <a:ext cx="1651000" cy="596900"/>
          </a:xfrm>
          <a:prstGeom prst="rect">
            <a:avLst/>
          </a:prstGeom>
        </p:spPr>
      </p:pic>
      <p:pic>
        <p:nvPicPr>
          <p:cNvPr id="5" name="Picture 4" descr="Screen Shot 2012-06-19 at 7.47.01 AM.png"/>
          <p:cNvPicPr>
            <a:picLocks noChangeAspect="1"/>
          </p:cNvPicPr>
          <p:nvPr/>
        </p:nvPicPr>
        <p:blipFill>
          <a:blip r:embed="rId13" cstate="print"/>
          <a:stretch>
            <a:fillRect/>
          </a:stretch>
        </p:blipFill>
        <p:spPr>
          <a:xfrm>
            <a:off x="2590800" y="2971800"/>
            <a:ext cx="2667000" cy="1016000"/>
          </a:xfrm>
          <a:prstGeom prst="rect">
            <a:avLst/>
          </a:prstGeom>
        </p:spPr>
      </p:pic>
      <p:pic>
        <p:nvPicPr>
          <p:cNvPr id="12" name="Picture 11" descr="Screen Shot 2012-06-19 at 7.42.16 AM.png"/>
          <p:cNvPicPr>
            <a:picLocks noChangeAspect="1"/>
          </p:cNvPicPr>
          <p:nvPr/>
        </p:nvPicPr>
        <p:blipFill>
          <a:blip r:embed="rId14" cstate="print"/>
          <a:stretch>
            <a:fillRect/>
          </a:stretch>
        </p:blipFill>
        <p:spPr>
          <a:xfrm>
            <a:off x="7467600" y="2261826"/>
            <a:ext cx="1228397" cy="1079500"/>
          </a:xfrm>
          <a:prstGeom prst="rect">
            <a:avLst/>
          </a:prstGeom>
        </p:spPr>
      </p:pic>
      <p:pic>
        <p:nvPicPr>
          <p:cNvPr id="6" name="Picture 5" descr="Screen Shot 2012-06-19 at 7.46.39 AM.png"/>
          <p:cNvPicPr>
            <a:picLocks noChangeAspect="1"/>
          </p:cNvPicPr>
          <p:nvPr/>
        </p:nvPicPr>
        <p:blipFill>
          <a:blip r:embed="rId15" cstate="print"/>
          <a:stretch>
            <a:fillRect/>
          </a:stretch>
        </p:blipFill>
        <p:spPr>
          <a:xfrm>
            <a:off x="5181600" y="5334001"/>
            <a:ext cx="3792610" cy="753952"/>
          </a:xfrm>
          <a:prstGeom prst="rect">
            <a:avLst/>
          </a:prstGeom>
        </p:spPr>
      </p:pic>
    </p:spTree>
    <p:extLst>
      <p:ext uri="{BB962C8B-B14F-4D97-AF65-F5344CB8AC3E}">
        <p14:creationId xmlns:p14="http://schemas.microsoft.com/office/powerpoint/2010/main" xmlns="" val="3425632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94211" name="Rectangle 3"/>
          <p:cNvSpPr>
            <a:spLocks noGrp="1" noChangeArrowheads="1"/>
          </p:cNvSpPr>
          <p:nvPr>
            <p:ph idx="4294967295"/>
          </p:nvPr>
        </p:nvSpPr>
        <p:spPr>
          <a:xfrm>
            <a:off x="2613025" y="438943"/>
            <a:ext cx="5780088" cy="5637213"/>
          </a:xfrm>
        </p:spPr>
        <p:txBody>
          <a:bodyPr/>
          <a:lstStyle/>
          <a:p>
            <a:pPr marL="0" indent="0">
              <a:buClr>
                <a:schemeClr val="accent4"/>
              </a:buClr>
              <a:buNone/>
            </a:pPr>
            <a:r>
              <a:rPr lang="en-US" sz="2400" dirty="0" err="1" smtClean="0"/>
              <a:t>Comienza</a:t>
            </a:r>
            <a:r>
              <a:rPr lang="en-US" sz="2400" dirty="0" smtClean="0"/>
              <a:t> en Casa</a:t>
            </a:r>
          </a:p>
          <a:p>
            <a:pPr marL="573088" lvl="1" indent="-298450">
              <a:buClr>
                <a:schemeClr val="accent4"/>
              </a:buClr>
              <a:buFont typeface="Wingdings" charset="2"/>
              <a:buChar char="v"/>
            </a:pPr>
            <a:r>
              <a:rPr lang="en-US" sz="1800" dirty="0" smtClean="0"/>
              <a:t>Migrant family literacy in Maine</a:t>
            </a:r>
          </a:p>
          <a:p>
            <a:pPr marL="573088" lvl="1" indent="-298450">
              <a:buClr>
                <a:schemeClr val="accent4"/>
              </a:buClr>
              <a:buFont typeface="Wingdings" charset="2"/>
              <a:buChar char="v"/>
            </a:pPr>
            <a:r>
              <a:rPr lang="en-US" sz="1800" dirty="0" err="1" smtClean="0"/>
              <a:t>iPads</a:t>
            </a:r>
            <a:r>
              <a:rPr lang="en-US" sz="1800" dirty="0" smtClean="0"/>
              <a:t> + offline ‘play-based’ language activities</a:t>
            </a:r>
            <a:endParaRPr lang="en-US" sz="2400" dirty="0" smtClean="0"/>
          </a:p>
          <a:p>
            <a:pPr marL="274320" lvl="1" indent="0">
              <a:buClr>
                <a:schemeClr val="accent4"/>
              </a:buClr>
              <a:buNone/>
            </a:pPr>
            <a:endParaRPr lang="en-US" sz="2400" dirty="0" smtClean="0"/>
          </a:p>
          <a:p>
            <a:pPr marL="0" indent="0">
              <a:buClr>
                <a:schemeClr val="accent4"/>
              </a:buClr>
              <a:buNone/>
            </a:pPr>
            <a:r>
              <a:rPr lang="en-US" sz="2400" dirty="0" err="1" smtClean="0"/>
              <a:t>Ele</a:t>
            </a:r>
            <a:r>
              <a:rPr lang="en-US" sz="2400" dirty="0" smtClean="0"/>
              <a:t>, by the Fred Rogers Center </a:t>
            </a:r>
          </a:p>
          <a:p>
            <a:pPr marL="573088" lvl="1" indent="-298450">
              <a:buClr>
                <a:schemeClr val="accent4"/>
              </a:buClr>
              <a:buFont typeface="Wingdings" charset="2"/>
              <a:buChar char="v"/>
            </a:pPr>
            <a:r>
              <a:rPr lang="en-US" sz="1800" dirty="0" smtClean="0"/>
              <a:t>Early learning environment for home-based caregivers, including parents</a:t>
            </a:r>
          </a:p>
          <a:p>
            <a:pPr marL="573088" lvl="1" indent="-298450">
              <a:buClr>
                <a:schemeClr val="accent4"/>
              </a:buClr>
              <a:buFont typeface="Wingdings" charset="2"/>
              <a:buChar char="v"/>
            </a:pPr>
            <a:r>
              <a:rPr lang="en-US" sz="1800" dirty="0" smtClean="0"/>
              <a:t>“Library and playroom”</a:t>
            </a:r>
          </a:p>
          <a:p>
            <a:pPr marL="573088" lvl="1" indent="-298450">
              <a:buClr>
                <a:schemeClr val="accent4"/>
              </a:buClr>
              <a:buFont typeface="Wingdings" charset="2"/>
              <a:buChar char="v"/>
            </a:pPr>
            <a:r>
              <a:rPr lang="en-US" sz="1800" dirty="0" smtClean="0"/>
              <a:t>Create “playlists” of activities</a:t>
            </a:r>
          </a:p>
          <a:p>
            <a:pPr marL="274638" lvl="1" indent="0">
              <a:buClr>
                <a:schemeClr val="accent4"/>
              </a:buClr>
              <a:buNone/>
            </a:pPr>
            <a:endParaRPr lang="en-US" sz="1800" dirty="0" smtClean="0"/>
          </a:p>
          <a:p>
            <a:pPr marL="0" indent="0">
              <a:buClr>
                <a:schemeClr val="accent4"/>
              </a:buClr>
              <a:buNone/>
            </a:pPr>
            <a:r>
              <a:rPr lang="en-US" sz="2400" dirty="0" smtClean="0"/>
              <a:t>The Baby Elmo Program</a:t>
            </a:r>
          </a:p>
          <a:p>
            <a:pPr marL="573088" lvl="1" indent="-298450">
              <a:buClr>
                <a:schemeClr val="accent4"/>
              </a:buClr>
              <a:buFont typeface="Wingdings" charset="2"/>
              <a:buChar char="v"/>
            </a:pPr>
            <a:r>
              <a:rPr lang="en-US" sz="1800" dirty="0" smtClean="0"/>
              <a:t>Modeling positive parenting via Sesame Beginnings videos</a:t>
            </a:r>
          </a:p>
          <a:p>
            <a:pPr marL="573088" lvl="1" indent="-298450">
              <a:buClr>
                <a:schemeClr val="accent4"/>
              </a:buClr>
              <a:buFont typeface="Wingdings" charset="2"/>
              <a:buChar char="v"/>
            </a:pPr>
            <a:r>
              <a:rPr lang="en-US" sz="1800" dirty="0" smtClean="0"/>
              <a:t>For incarcerated fathers</a:t>
            </a:r>
          </a:p>
          <a:p>
            <a:pPr>
              <a:buClr>
                <a:schemeClr val="accent4"/>
              </a:buClr>
              <a:buFont typeface="Wingdings" charset="2"/>
              <a:buChar char="v"/>
            </a:pPr>
            <a:endParaRPr lang="en-US" sz="1100" i="1" dirty="0"/>
          </a:p>
        </p:txBody>
      </p:sp>
      <p:sp>
        <p:nvSpPr>
          <p:cNvPr id="94212"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94214"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8231BF51-4F43-4078-ACEE-2352E0FCAF72}" type="slidenum">
              <a:rPr lang="en-US" sz="1200">
                <a:solidFill>
                  <a:srgbClr val="898989"/>
                </a:solidFill>
                <a:latin typeface="Calibri" pitchFamily="34" charset="0"/>
              </a:rPr>
              <a:pPr algn="r" eaLnBrk="1" hangingPunct="1"/>
              <a:t>14</a:t>
            </a:fld>
            <a:endParaRPr lang="en-US" sz="1200">
              <a:solidFill>
                <a:srgbClr val="898989"/>
              </a:solidFill>
              <a:latin typeface="Calibri" pitchFamily="34" charset="0"/>
            </a:endParaRPr>
          </a:p>
        </p:txBody>
      </p:sp>
      <p:sp>
        <p:nvSpPr>
          <p:cNvPr id="94219" name="TextBox 5"/>
          <p:cNvSpPr txBox="1">
            <a:spLocks noChangeArrowheads="1"/>
          </p:cNvSpPr>
          <p:nvPr/>
        </p:nvSpPr>
        <p:spPr bwMode="auto">
          <a:xfrm>
            <a:off x="446088" y="827088"/>
            <a:ext cx="2166937"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cs typeface="Arial" pitchFamily="34" charset="0"/>
              </a:rPr>
              <a:t>Findings: Pioneers in using tech to support </a:t>
            </a:r>
            <a:r>
              <a:rPr lang="en-US" sz="2200" b="1" dirty="0" smtClean="0">
                <a:solidFill>
                  <a:srgbClr val="FF0000"/>
                </a:solidFill>
                <a:cs typeface="Arial" pitchFamily="34" charset="0"/>
              </a:rPr>
              <a:t>parents</a:t>
            </a:r>
            <a:endParaRPr lang="en-US" sz="1200" dirty="0">
              <a:solidFill>
                <a:srgbClr val="FF0000"/>
              </a:solidFill>
              <a:latin typeface="Calibri" pitchFamily="34" charset="0"/>
            </a:endParaRPr>
          </a:p>
        </p:txBody>
      </p:sp>
      <p:pic>
        <p:nvPicPr>
          <p:cNvPr id="11" name="Picture 10" descr="Photo from Bonnie Blagojevic on Maine project.jpg"/>
          <p:cNvPicPr>
            <a:picLocks noChangeAspect="1"/>
          </p:cNvPicPr>
          <p:nvPr/>
        </p:nvPicPr>
        <p:blipFill>
          <a:blip r:embed="rId3" cstate="print"/>
          <a:stretch>
            <a:fillRect/>
          </a:stretch>
        </p:blipFill>
        <p:spPr>
          <a:xfrm>
            <a:off x="339588" y="3718552"/>
            <a:ext cx="1926092" cy="2568123"/>
          </a:xfrm>
          <a:prstGeom prst="rect">
            <a:avLst/>
          </a:prstGeom>
        </p:spPr>
      </p:pic>
      <p:sp>
        <p:nvSpPr>
          <p:cNvPr id="12" name="Rectangle 11"/>
          <p:cNvSpPr/>
          <p:nvPr/>
        </p:nvSpPr>
        <p:spPr>
          <a:xfrm>
            <a:off x="217668" y="6367601"/>
            <a:ext cx="3297692" cy="246221"/>
          </a:xfrm>
          <a:prstGeom prst="rect">
            <a:avLst/>
          </a:prstGeom>
        </p:spPr>
        <p:txBody>
          <a:bodyPr wrap="square">
            <a:spAutoFit/>
          </a:bodyPr>
          <a:lstStyle/>
          <a:p>
            <a:r>
              <a:rPr lang="en-US" sz="1000" dirty="0" smtClean="0"/>
              <a:t>Bonnie </a:t>
            </a:r>
            <a:r>
              <a:rPr lang="en-US" sz="1000" dirty="0" err="1" smtClean="0"/>
              <a:t>Blagojevic</a:t>
            </a:r>
            <a:r>
              <a:rPr lang="en-US" sz="1000" dirty="0" smtClean="0"/>
              <a:t> for </a:t>
            </a:r>
            <a:r>
              <a:rPr lang="en-US" sz="1000" dirty="0" err="1" smtClean="0"/>
              <a:t>Comienza</a:t>
            </a:r>
            <a:r>
              <a:rPr lang="en-US" sz="1000" dirty="0" smtClean="0"/>
              <a:t> en Casa in Maine</a:t>
            </a:r>
            <a:endParaRPr lang="en-US" sz="1000" dirty="0"/>
          </a:p>
        </p:txBody>
      </p:sp>
    </p:spTree>
    <p:extLst>
      <p:ext uri="{BB962C8B-B14F-4D97-AF65-F5344CB8AC3E}">
        <p14:creationId xmlns:p14="http://schemas.microsoft.com/office/powerpoint/2010/main" xmlns="" val="3867458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95236"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95239"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491673F-F745-45B0-8C11-7F32A8A2A1D4}" type="slidenum">
              <a:rPr lang="en-US" sz="1200">
                <a:solidFill>
                  <a:srgbClr val="898989"/>
                </a:solidFill>
                <a:latin typeface="Calibri" pitchFamily="34" charset="0"/>
              </a:rPr>
              <a:pPr algn="r" eaLnBrk="1" hangingPunct="1"/>
              <a:t>15</a:t>
            </a:fld>
            <a:endParaRPr lang="en-US" sz="1200">
              <a:solidFill>
                <a:srgbClr val="898989"/>
              </a:solidFill>
              <a:latin typeface="Calibri" pitchFamily="34" charset="0"/>
            </a:endParaRPr>
          </a:p>
        </p:txBody>
      </p:sp>
      <p:sp>
        <p:nvSpPr>
          <p:cNvPr id="2" name="Rectangle 1"/>
          <p:cNvSpPr/>
          <p:nvPr/>
        </p:nvSpPr>
        <p:spPr>
          <a:xfrm>
            <a:off x="2976880" y="557967"/>
            <a:ext cx="5781040" cy="3785652"/>
          </a:xfrm>
          <a:prstGeom prst="rect">
            <a:avLst/>
          </a:prstGeom>
        </p:spPr>
        <p:txBody>
          <a:bodyPr wrap="square">
            <a:spAutoFit/>
          </a:bodyPr>
          <a:lstStyle/>
          <a:p>
            <a:r>
              <a:rPr lang="en-US" sz="2400" dirty="0" err="1" smtClean="0"/>
              <a:t>Wonderopolis</a:t>
            </a:r>
            <a:r>
              <a:rPr lang="en-US" sz="3200" dirty="0" smtClean="0"/>
              <a:t> </a:t>
            </a:r>
          </a:p>
          <a:p>
            <a:pPr marL="635000" lvl="1" indent="-360363">
              <a:buClr>
                <a:schemeClr val="accent4"/>
              </a:buClr>
              <a:buFont typeface="Wingdings" charset="2"/>
              <a:buChar char="v"/>
            </a:pPr>
            <a:r>
              <a:rPr lang="en-US" sz="2000" dirty="0" smtClean="0"/>
              <a:t>National Center for Family Literacy</a:t>
            </a:r>
          </a:p>
          <a:p>
            <a:pPr marL="635000" lvl="1" indent="-360363">
              <a:buClr>
                <a:schemeClr val="accent4"/>
              </a:buClr>
              <a:buFont typeface="Wingdings" charset="2"/>
              <a:buChar char="v"/>
            </a:pPr>
            <a:r>
              <a:rPr lang="en-US" sz="2000" dirty="0" smtClean="0"/>
              <a:t>“Wonder of the Day” for language/cognitive development</a:t>
            </a:r>
            <a:r>
              <a:rPr lang="en-US" sz="2400" dirty="0" smtClean="0"/>
              <a:t/>
            </a:r>
            <a:br>
              <a:rPr lang="en-US" sz="2400" dirty="0" smtClean="0"/>
            </a:br>
            <a:endParaRPr lang="en-US" sz="2400" dirty="0" smtClean="0"/>
          </a:p>
          <a:p>
            <a:r>
              <a:rPr lang="en-US" sz="2400" dirty="0" err="1" smtClean="0"/>
              <a:t>Storytimes</a:t>
            </a:r>
            <a:r>
              <a:rPr lang="en-US" sz="2400" dirty="0" smtClean="0"/>
              <a:t> Online </a:t>
            </a:r>
          </a:p>
          <a:p>
            <a:pPr marL="635000" lvl="1" indent="-360363">
              <a:buClr>
                <a:schemeClr val="accent4"/>
              </a:buClr>
              <a:buFont typeface="Wingdings" charset="2"/>
              <a:buChar char="v"/>
            </a:pPr>
            <a:r>
              <a:rPr lang="en-US" sz="2000" dirty="0" smtClean="0"/>
              <a:t>Picture-book-of-the-day via free e-subscription &amp; literacy activities daily on public library websites</a:t>
            </a:r>
          </a:p>
          <a:p>
            <a:pPr marL="635000" lvl="1" indent="-360363">
              <a:buClr>
                <a:schemeClr val="accent4"/>
              </a:buClr>
              <a:buFont typeface="Wingdings" charset="2"/>
              <a:buChar char="v"/>
            </a:pPr>
            <a:r>
              <a:rPr lang="en-US" sz="2000" dirty="0" smtClean="0"/>
              <a:t>Idaho (recent winner of IMLS grant), Virginia, South Carolina</a:t>
            </a:r>
            <a:endParaRPr lang="en-US" sz="2000" dirty="0"/>
          </a:p>
        </p:txBody>
      </p:sp>
      <p:pic>
        <p:nvPicPr>
          <p:cNvPr id="14" name="Picture 13" descr="62468_153806864653865_3414217_n.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1560" y="4287520"/>
            <a:ext cx="1828800" cy="1828800"/>
          </a:xfrm>
          <a:prstGeom prst="rect">
            <a:avLst/>
          </a:prstGeom>
        </p:spPr>
      </p:pic>
      <p:sp>
        <p:nvSpPr>
          <p:cNvPr id="10" name="TextBox 5"/>
          <p:cNvSpPr txBox="1">
            <a:spLocks noChangeArrowheads="1"/>
          </p:cNvSpPr>
          <p:nvPr/>
        </p:nvSpPr>
        <p:spPr bwMode="auto">
          <a:xfrm>
            <a:off x="446088" y="827088"/>
            <a:ext cx="2166937"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cs typeface="Arial" pitchFamily="34" charset="0"/>
              </a:rPr>
              <a:t>Supporting parents, continued</a:t>
            </a:r>
            <a:endParaRPr lang="en-US" sz="1200" dirty="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95236"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95239"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491673F-F745-45B0-8C11-7F32A8A2A1D4}" type="slidenum">
              <a:rPr lang="en-US" sz="1200">
                <a:solidFill>
                  <a:srgbClr val="898989"/>
                </a:solidFill>
                <a:latin typeface="Calibri" pitchFamily="34" charset="0"/>
              </a:rPr>
              <a:pPr algn="r" eaLnBrk="1" hangingPunct="1"/>
              <a:t>16</a:t>
            </a:fld>
            <a:endParaRPr lang="en-US" sz="1200">
              <a:solidFill>
                <a:srgbClr val="898989"/>
              </a:solidFill>
              <a:latin typeface="Calibri" pitchFamily="34" charset="0"/>
            </a:endParaRPr>
          </a:p>
        </p:txBody>
      </p:sp>
      <p:sp>
        <p:nvSpPr>
          <p:cNvPr id="2" name="Rectangle 1"/>
          <p:cNvSpPr/>
          <p:nvPr/>
        </p:nvSpPr>
        <p:spPr>
          <a:xfrm>
            <a:off x="2976880" y="557967"/>
            <a:ext cx="5781040" cy="5016758"/>
          </a:xfrm>
          <a:prstGeom prst="rect">
            <a:avLst/>
          </a:prstGeom>
        </p:spPr>
        <p:txBody>
          <a:bodyPr wrap="square">
            <a:spAutoFit/>
          </a:bodyPr>
          <a:lstStyle/>
          <a:p>
            <a:r>
              <a:rPr lang="en-US" sz="2400" dirty="0" smtClean="0"/>
              <a:t>Pocket Literacy via Ounce of Prevention Fund</a:t>
            </a:r>
          </a:p>
          <a:p>
            <a:pPr marL="635000" lvl="1" indent="-360363">
              <a:buClr>
                <a:schemeClr val="accent4"/>
              </a:buClr>
              <a:buFont typeface="Wingdings" charset="2"/>
              <a:buChar char="v"/>
            </a:pPr>
            <a:r>
              <a:rPr lang="en-US" sz="2000" dirty="0" smtClean="0"/>
              <a:t>Sends daily texts to parents’ mobile phones                with ideas for literacy activities</a:t>
            </a:r>
          </a:p>
          <a:p>
            <a:pPr marL="635000" lvl="1" indent="-360363">
              <a:buClr>
                <a:schemeClr val="accent4"/>
              </a:buClr>
              <a:buFont typeface="Wingdings" charset="2"/>
              <a:buChar char="v"/>
            </a:pPr>
            <a:r>
              <a:rPr lang="en-US" sz="2000" dirty="0" smtClean="0"/>
              <a:t>Head Start parents will evaluate the service                   in 2013</a:t>
            </a:r>
            <a:br>
              <a:rPr lang="en-US" sz="2000" dirty="0" smtClean="0"/>
            </a:br>
            <a:endParaRPr lang="en-US" sz="2000" dirty="0" smtClean="0"/>
          </a:p>
          <a:p>
            <a:r>
              <a:rPr lang="en-US" sz="2400" dirty="0" smtClean="0"/>
              <a:t>Mind in the Making Learning Communities</a:t>
            </a:r>
          </a:p>
          <a:p>
            <a:pPr marL="635000" lvl="1" indent="-360363">
              <a:buClr>
                <a:schemeClr val="accent4"/>
              </a:buClr>
              <a:buFont typeface="Wingdings" charset="2"/>
              <a:buChar char="v"/>
            </a:pPr>
            <a:r>
              <a:rPr lang="en-US" sz="2000" dirty="0" smtClean="0"/>
              <a:t>Parents, educators and health professionals gather to watch video clips from baby experiments and discuss Ellen </a:t>
            </a:r>
            <a:r>
              <a:rPr lang="en-US" sz="2000" dirty="0" err="1" smtClean="0"/>
              <a:t>Galinsky’s</a:t>
            </a:r>
            <a:r>
              <a:rPr lang="en-US" sz="2000" dirty="0" smtClean="0"/>
              <a:t> </a:t>
            </a:r>
            <a:r>
              <a:rPr lang="en-US" sz="2000" i="1" dirty="0" smtClean="0"/>
              <a:t>Mind in the Making</a:t>
            </a:r>
          </a:p>
          <a:p>
            <a:pPr marL="635000" lvl="1" indent="-360363">
              <a:buClr>
                <a:schemeClr val="accent4"/>
              </a:buClr>
              <a:buFont typeface="Wingdings" charset="2"/>
              <a:buChar char="v"/>
            </a:pPr>
            <a:r>
              <a:rPr lang="en-US" sz="2000" dirty="0" smtClean="0"/>
              <a:t>35 organizations in 22 states</a:t>
            </a:r>
          </a:p>
          <a:p>
            <a:endParaRPr lang="en-US" sz="2400" dirty="0"/>
          </a:p>
        </p:txBody>
      </p:sp>
      <p:pic>
        <p:nvPicPr>
          <p:cNvPr id="9" name="Picture 8"/>
          <p:cNvPicPr>
            <a:picLocks noChangeAspect="1"/>
          </p:cNvPicPr>
          <p:nvPr/>
        </p:nvPicPr>
        <p:blipFill>
          <a:blip r:embed="rId3" cstate="print"/>
          <a:stretch>
            <a:fillRect/>
          </a:stretch>
        </p:blipFill>
        <p:spPr>
          <a:xfrm>
            <a:off x="578937" y="4355468"/>
            <a:ext cx="1836151" cy="1861477"/>
          </a:xfrm>
          <a:prstGeom prst="rect">
            <a:avLst/>
          </a:prstGeom>
        </p:spPr>
      </p:pic>
      <p:sp>
        <p:nvSpPr>
          <p:cNvPr id="11" name="TextBox 5"/>
          <p:cNvSpPr txBox="1">
            <a:spLocks noChangeArrowheads="1"/>
          </p:cNvSpPr>
          <p:nvPr/>
        </p:nvSpPr>
        <p:spPr bwMode="auto">
          <a:xfrm>
            <a:off x="446088" y="827088"/>
            <a:ext cx="2166937"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cs typeface="Arial" pitchFamily="34" charset="0"/>
              </a:rPr>
              <a:t>Supporting parents, continued</a:t>
            </a:r>
            <a:endParaRPr lang="en-US" sz="1200" dirty="0">
              <a:latin typeface="Calibri" pitchFamily="34" charset="0"/>
            </a:endParaRPr>
          </a:p>
        </p:txBody>
      </p:sp>
    </p:spTree>
    <p:extLst>
      <p:ext uri="{BB962C8B-B14F-4D97-AF65-F5344CB8AC3E}">
        <p14:creationId xmlns:p14="http://schemas.microsoft.com/office/powerpoint/2010/main" xmlns="" val="3014200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95236"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95239"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491673F-F745-45B0-8C11-7F32A8A2A1D4}" type="slidenum">
              <a:rPr lang="en-US" sz="1200">
                <a:solidFill>
                  <a:srgbClr val="898989"/>
                </a:solidFill>
                <a:latin typeface="Calibri" pitchFamily="34" charset="0"/>
              </a:rPr>
              <a:pPr algn="r" eaLnBrk="1" hangingPunct="1"/>
              <a:t>17</a:t>
            </a:fld>
            <a:endParaRPr lang="en-US" sz="1200">
              <a:solidFill>
                <a:srgbClr val="898989"/>
              </a:solidFill>
              <a:latin typeface="Calibri" pitchFamily="34" charset="0"/>
            </a:endParaRPr>
          </a:p>
        </p:txBody>
      </p:sp>
      <p:sp>
        <p:nvSpPr>
          <p:cNvPr id="2" name="Rectangle 1"/>
          <p:cNvSpPr/>
          <p:nvPr/>
        </p:nvSpPr>
        <p:spPr>
          <a:xfrm>
            <a:off x="2976880" y="557967"/>
            <a:ext cx="5781040" cy="4401205"/>
          </a:xfrm>
          <a:prstGeom prst="rect">
            <a:avLst/>
          </a:prstGeom>
        </p:spPr>
        <p:txBody>
          <a:bodyPr wrap="square">
            <a:spAutoFit/>
          </a:bodyPr>
          <a:lstStyle/>
          <a:p>
            <a:r>
              <a:rPr lang="en-US" sz="2400" dirty="0" smtClean="0"/>
              <a:t>Children’s Literacy Initiative’s </a:t>
            </a:r>
            <a:r>
              <a:rPr lang="en-US" sz="2400" i="1" dirty="0" smtClean="0"/>
              <a:t>Compass</a:t>
            </a:r>
            <a:r>
              <a:rPr lang="en-US" sz="2400" dirty="0" smtClean="0"/>
              <a:t> </a:t>
            </a:r>
          </a:p>
          <a:p>
            <a:pPr lvl="1">
              <a:buClr>
                <a:schemeClr val="accent4"/>
              </a:buClr>
              <a:buFont typeface="Wingdings" charset="2"/>
              <a:buChar char="v"/>
            </a:pPr>
            <a:r>
              <a:rPr lang="en-US" sz="2000" dirty="0" smtClean="0"/>
              <a:t>Free video library of strategies for teachers (how to engage children in books, dialogic reading techniques). Dept. of Ed funded.</a:t>
            </a:r>
          </a:p>
          <a:p>
            <a:pPr lvl="1">
              <a:buClr>
                <a:schemeClr val="accent4"/>
              </a:buClr>
            </a:pPr>
            <a:endParaRPr lang="en-US" sz="2000" dirty="0" smtClean="0"/>
          </a:p>
          <a:p>
            <a:r>
              <a:rPr lang="en-US" sz="2400" dirty="0" smtClean="0"/>
              <a:t>Success for All embedded video</a:t>
            </a:r>
          </a:p>
          <a:p>
            <a:pPr lvl="1">
              <a:buClr>
                <a:schemeClr val="accent4"/>
              </a:buClr>
              <a:buFont typeface="Wingdings" charset="2"/>
              <a:buChar char="v"/>
            </a:pPr>
            <a:r>
              <a:rPr lang="en-US" sz="2000" dirty="0" smtClean="0"/>
              <a:t>Augmenting reading lessons with video clips and computer-assisted tutoring.</a:t>
            </a:r>
          </a:p>
          <a:p>
            <a:pPr lvl="1">
              <a:buClr>
                <a:schemeClr val="accent4"/>
              </a:buClr>
            </a:pPr>
            <a:endParaRPr lang="en-US" sz="2000" dirty="0" smtClean="0"/>
          </a:p>
          <a:p>
            <a:r>
              <a:rPr lang="en-US" sz="2400" dirty="0" smtClean="0"/>
              <a:t>Targeted Reading Intervention</a:t>
            </a:r>
          </a:p>
          <a:p>
            <a:pPr lvl="1">
              <a:buClr>
                <a:schemeClr val="accent4"/>
              </a:buClr>
              <a:buFont typeface="Wingdings" charset="2"/>
              <a:buChar char="v"/>
            </a:pPr>
            <a:r>
              <a:rPr lang="en-US" sz="2000" dirty="0" smtClean="0"/>
              <a:t>Webcam coaching of reading teachers. University of North Carolina.</a:t>
            </a:r>
          </a:p>
          <a:p>
            <a:endParaRPr lang="en-US" sz="2400" dirty="0" smtClean="0"/>
          </a:p>
        </p:txBody>
      </p:sp>
      <p:pic>
        <p:nvPicPr>
          <p:cNvPr id="9" name="Picture 8" descr="Final MELI  Seal Ochre Green Inner Web.jpg"/>
          <p:cNvPicPr>
            <a:picLocks noChangeAspect="1"/>
          </p:cNvPicPr>
          <p:nvPr/>
        </p:nvPicPr>
        <p:blipFill>
          <a:blip r:embed="rId3" cstate="print"/>
          <a:stretch>
            <a:fillRect/>
          </a:stretch>
        </p:blipFill>
        <p:spPr>
          <a:xfrm>
            <a:off x="1257808" y="4536440"/>
            <a:ext cx="1719072" cy="1694688"/>
          </a:xfrm>
          <a:prstGeom prst="rect">
            <a:avLst/>
          </a:prstGeom>
        </p:spPr>
      </p:pic>
      <p:sp>
        <p:nvSpPr>
          <p:cNvPr id="10" name="TextBox 5"/>
          <p:cNvSpPr txBox="1">
            <a:spLocks noChangeArrowheads="1"/>
          </p:cNvSpPr>
          <p:nvPr/>
        </p:nvSpPr>
        <p:spPr bwMode="auto">
          <a:xfrm>
            <a:off x="468313" y="827088"/>
            <a:ext cx="2057400"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cs typeface="Arial" pitchFamily="34" charset="0"/>
              </a:rPr>
              <a:t>Findings: Pioneers in using tech to assist </a:t>
            </a:r>
            <a:r>
              <a:rPr lang="en-US" sz="2200" b="1" dirty="0" smtClean="0">
                <a:solidFill>
                  <a:srgbClr val="FF0000"/>
                </a:solidFill>
                <a:cs typeface="Arial" pitchFamily="34" charset="0"/>
              </a:rPr>
              <a:t>teachers</a:t>
            </a:r>
            <a:endParaRPr lang="en-US" sz="1200" dirty="0">
              <a:solidFill>
                <a:srgbClr val="FF0000"/>
              </a:solidFill>
              <a:latin typeface="Calibri" pitchFamily="34" charset="0"/>
            </a:endParaRPr>
          </a:p>
        </p:txBody>
      </p:sp>
    </p:spTree>
    <p:extLst>
      <p:ext uri="{BB962C8B-B14F-4D97-AF65-F5344CB8AC3E}">
        <p14:creationId xmlns:p14="http://schemas.microsoft.com/office/powerpoint/2010/main" xmlns="" val="3213987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96259" name="Rectangle 3"/>
          <p:cNvSpPr>
            <a:spLocks noGrp="1" noChangeArrowheads="1"/>
          </p:cNvSpPr>
          <p:nvPr>
            <p:ph idx="4294967295"/>
          </p:nvPr>
        </p:nvSpPr>
        <p:spPr>
          <a:xfrm>
            <a:off x="2816225" y="722313"/>
            <a:ext cx="5780088" cy="5637212"/>
          </a:xfrm>
        </p:spPr>
        <p:txBody>
          <a:bodyPr/>
          <a:lstStyle/>
          <a:p>
            <a:pPr marL="0" indent="0">
              <a:buNone/>
            </a:pPr>
            <a:r>
              <a:rPr lang="en-US" sz="2400" dirty="0" smtClean="0"/>
              <a:t>Innovations for Learning</a:t>
            </a:r>
          </a:p>
          <a:p>
            <a:pPr lvl="1">
              <a:buClr>
                <a:schemeClr val="accent4"/>
              </a:buClr>
              <a:buFont typeface="Wingdings" charset="2"/>
              <a:buChar char="v"/>
            </a:pPr>
            <a:r>
              <a:rPr lang="en-US" sz="2000" dirty="0" smtClean="0"/>
              <a:t>Computer-based reading programs assist teachers and enable volunteer tutors who call students in the classroom via a Skype-like system as children read online books</a:t>
            </a:r>
          </a:p>
          <a:p>
            <a:pPr marL="0" indent="0">
              <a:buNone/>
            </a:pPr>
            <a:r>
              <a:rPr lang="en-US" sz="2400" dirty="0" err="1" smtClean="0"/>
              <a:t>iRead</a:t>
            </a:r>
            <a:endParaRPr lang="en-US" sz="2400" dirty="0" smtClean="0"/>
          </a:p>
          <a:p>
            <a:pPr lvl="1">
              <a:buClr>
                <a:schemeClr val="accent4"/>
              </a:buClr>
              <a:buFont typeface="Wingdings" charset="2"/>
              <a:buChar char="v"/>
            </a:pPr>
            <a:r>
              <a:rPr lang="en-US" sz="2000" dirty="0" smtClean="0"/>
              <a:t>Students use iPods to record themselves reading books; teachers listen to audio files and personalize instruction according to what they hear. </a:t>
            </a:r>
          </a:p>
          <a:p>
            <a:pPr marL="0" indent="0">
              <a:buNone/>
            </a:pPr>
            <a:r>
              <a:rPr lang="en-US" sz="2400" dirty="0" smtClean="0"/>
              <a:t>Ready to Learn “</a:t>
            </a:r>
            <a:r>
              <a:rPr lang="en-US" sz="2400" dirty="0" err="1" smtClean="0"/>
              <a:t>transmedia</a:t>
            </a:r>
            <a:r>
              <a:rPr lang="en-US" sz="2400" dirty="0" smtClean="0"/>
              <a:t>” products</a:t>
            </a:r>
          </a:p>
          <a:p>
            <a:pPr lvl="1">
              <a:buClr>
                <a:schemeClr val="accent4"/>
              </a:buClr>
              <a:buFont typeface="Wingdings" charset="2"/>
              <a:buChar char="v"/>
            </a:pPr>
            <a:r>
              <a:rPr lang="en-US" sz="2000" dirty="0" smtClean="0"/>
              <a:t>Creating and evaluating suites of learning products for parents and teachers across various platforms, including TV, Internet, and tablets.</a:t>
            </a:r>
          </a:p>
          <a:p>
            <a:pPr marL="346075" indent="-346075">
              <a:lnSpc>
                <a:spcPts val="2600"/>
              </a:lnSpc>
              <a:spcBef>
                <a:spcPts val="2000"/>
              </a:spcBef>
              <a:buClr>
                <a:srgbClr val="F79646"/>
              </a:buClr>
              <a:buSzPct val="150000"/>
              <a:buFont typeface="Arial" pitchFamily="34" charset="0"/>
              <a:buNone/>
            </a:pPr>
            <a:endParaRPr lang="en-US" sz="2100" b="1" dirty="0" smtClean="0">
              <a:solidFill>
                <a:srgbClr val="000000"/>
              </a:solidFill>
              <a:ea typeface="ＭＳ Ｐゴシック" pitchFamily="34" charset="-128"/>
            </a:endParaRPr>
          </a:p>
        </p:txBody>
      </p:sp>
      <p:sp>
        <p:nvSpPr>
          <p:cNvPr id="96260"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96263"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52E5A85E-7B2B-4EA1-A1DF-C3AD05140F27}" type="slidenum">
              <a:rPr lang="en-US" sz="1200">
                <a:solidFill>
                  <a:srgbClr val="898989"/>
                </a:solidFill>
                <a:latin typeface="Calibri" pitchFamily="34" charset="0"/>
              </a:rPr>
              <a:pPr algn="r" eaLnBrk="1" hangingPunct="1"/>
              <a:t>18</a:t>
            </a:fld>
            <a:endParaRPr lang="en-US" sz="1200">
              <a:solidFill>
                <a:srgbClr val="898989"/>
              </a:solidFill>
              <a:latin typeface="Calibri" pitchFamily="34" charset="0"/>
            </a:endParaRPr>
          </a:p>
        </p:txBody>
      </p:sp>
      <p:pic>
        <p:nvPicPr>
          <p:cNvPr id="8" name="Picture 7"/>
          <p:cNvPicPr>
            <a:picLocks noChangeAspect="1"/>
          </p:cNvPicPr>
          <p:nvPr/>
        </p:nvPicPr>
        <p:blipFill>
          <a:blip r:embed="rId3" cstate="print"/>
          <a:stretch>
            <a:fillRect/>
          </a:stretch>
        </p:blipFill>
        <p:spPr>
          <a:xfrm>
            <a:off x="299720" y="4947920"/>
            <a:ext cx="2755899" cy="1066800"/>
          </a:xfrm>
          <a:prstGeom prst="rect">
            <a:avLst/>
          </a:prstGeom>
        </p:spPr>
      </p:pic>
      <p:sp>
        <p:nvSpPr>
          <p:cNvPr id="9" name="TextBox 5"/>
          <p:cNvSpPr txBox="1">
            <a:spLocks noChangeArrowheads="1"/>
          </p:cNvSpPr>
          <p:nvPr/>
        </p:nvSpPr>
        <p:spPr bwMode="auto">
          <a:xfrm>
            <a:off x="468313" y="827088"/>
            <a:ext cx="205740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cs typeface="Arial" pitchFamily="34" charset="0"/>
              </a:rPr>
              <a:t>Assisting teachers, continued</a:t>
            </a:r>
            <a:endParaRPr lang="en-US" sz="1200"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41" y="65740"/>
            <a:ext cx="8382000" cy="1371600"/>
          </a:xfrm>
        </p:spPr>
        <p:txBody>
          <a:bodyPr>
            <a:noAutofit/>
          </a:bodyPr>
          <a:lstStyle/>
          <a:p>
            <a:r>
              <a:rPr lang="en-US" sz="3200" dirty="0" smtClean="0"/>
              <a:t>Future mapping: Four approaches to consider</a:t>
            </a:r>
            <a:endParaRPr lang="en-US" sz="3200" dirty="0"/>
          </a:p>
        </p:txBody>
      </p:sp>
      <p:grpSp>
        <p:nvGrpSpPr>
          <p:cNvPr id="3" name="Group 2"/>
          <p:cNvGrpSpPr/>
          <p:nvPr/>
        </p:nvGrpSpPr>
        <p:grpSpPr>
          <a:xfrm>
            <a:off x="291043" y="1868036"/>
            <a:ext cx="8457574" cy="3929434"/>
            <a:chOff x="291043" y="2675512"/>
            <a:chExt cx="8457574" cy="3929434"/>
          </a:xfrm>
          <a:solidFill>
            <a:srgbClr val="F2B20C"/>
          </a:solidFill>
        </p:grpSpPr>
        <p:grpSp>
          <p:nvGrpSpPr>
            <p:cNvPr id="14" name="Group 13"/>
            <p:cNvGrpSpPr/>
            <p:nvPr/>
          </p:nvGrpSpPr>
          <p:grpSpPr>
            <a:xfrm>
              <a:off x="291043" y="2691276"/>
              <a:ext cx="1828800" cy="1828800"/>
              <a:chOff x="5064" y="2072166"/>
              <a:chExt cx="939803" cy="939803"/>
            </a:xfrm>
            <a:grpFill/>
          </p:grpSpPr>
          <p:sp>
            <p:nvSpPr>
              <p:cNvPr id="15" name="Oval 14"/>
              <p:cNvSpPr/>
              <p:nvPr/>
            </p:nvSpPr>
            <p:spPr>
              <a:xfrm>
                <a:off x="5064" y="2072166"/>
                <a:ext cx="939803" cy="939803"/>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Oval 4"/>
              <p:cNvSpPr/>
              <p:nvPr/>
            </p:nvSpPr>
            <p:spPr>
              <a:xfrm>
                <a:off x="142695" y="2209797"/>
                <a:ext cx="664541" cy="6645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kern="1200" dirty="0" smtClean="0"/>
                  <a:t>Promoting personal connection</a:t>
                </a:r>
                <a:endParaRPr lang="en-US" kern="1200" dirty="0"/>
              </a:p>
            </p:txBody>
          </p:sp>
        </p:grpSp>
        <p:grpSp>
          <p:nvGrpSpPr>
            <p:cNvPr id="17" name="Group 16"/>
            <p:cNvGrpSpPr/>
            <p:nvPr/>
          </p:nvGrpSpPr>
          <p:grpSpPr>
            <a:xfrm>
              <a:off x="2514599" y="2691276"/>
              <a:ext cx="1828800" cy="1828800"/>
              <a:chOff x="5064" y="2072166"/>
              <a:chExt cx="939803" cy="939803"/>
            </a:xfrm>
            <a:grpFill/>
          </p:grpSpPr>
          <p:sp>
            <p:nvSpPr>
              <p:cNvPr id="18" name="Oval 17"/>
              <p:cNvSpPr/>
              <p:nvPr/>
            </p:nvSpPr>
            <p:spPr>
              <a:xfrm>
                <a:off x="5064" y="2072166"/>
                <a:ext cx="939803" cy="939803"/>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Oval 4"/>
              <p:cNvSpPr/>
              <p:nvPr/>
            </p:nvSpPr>
            <p:spPr>
              <a:xfrm>
                <a:off x="142695" y="2209797"/>
                <a:ext cx="664541" cy="6645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dirty="0" smtClean="0"/>
                  <a:t>Reinforcing basic skills</a:t>
                </a:r>
                <a:endParaRPr lang="en-US" kern="1200" dirty="0"/>
              </a:p>
            </p:txBody>
          </p:sp>
        </p:grpSp>
        <p:grpSp>
          <p:nvGrpSpPr>
            <p:cNvPr id="20" name="Group 19"/>
            <p:cNvGrpSpPr/>
            <p:nvPr/>
          </p:nvGrpSpPr>
          <p:grpSpPr>
            <a:xfrm>
              <a:off x="4716694" y="2691276"/>
              <a:ext cx="1828800" cy="1828800"/>
              <a:chOff x="4704080" y="2072166"/>
              <a:chExt cx="939803" cy="939803"/>
            </a:xfrm>
            <a:grpFill/>
          </p:grpSpPr>
          <p:sp>
            <p:nvSpPr>
              <p:cNvPr id="21" name="Oval 20"/>
              <p:cNvSpPr/>
              <p:nvPr/>
            </p:nvSpPr>
            <p:spPr>
              <a:xfrm>
                <a:off x="4704080" y="2072166"/>
                <a:ext cx="939803" cy="939803"/>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Oval 4"/>
              <p:cNvSpPr/>
              <p:nvPr/>
            </p:nvSpPr>
            <p:spPr>
              <a:xfrm>
                <a:off x="4880337" y="2247526"/>
                <a:ext cx="631755" cy="5638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kern="1200" dirty="0" smtClean="0"/>
                  <a:t>Building background knowledge</a:t>
                </a:r>
                <a:endParaRPr lang="en-US" kern="1200" dirty="0"/>
              </a:p>
            </p:txBody>
          </p:sp>
        </p:grpSp>
        <p:grpSp>
          <p:nvGrpSpPr>
            <p:cNvPr id="23" name="Group 22"/>
            <p:cNvGrpSpPr/>
            <p:nvPr/>
          </p:nvGrpSpPr>
          <p:grpSpPr>
            <a:xfrm>
              <a:off x="6919817" y="2675512"/>
              <a:ext cx="1828800" cy="1828800"/>
              <a:chOff x="4704080" y="2072166"/>
              <a:chExt cx="939803" cy="939803"/>
            </a:xfrm>
            <a:grpFill/>
          </p:grpSpPr>
          <p:sp>
            <p:nvSpPr>
              <p:cNvPr id="24" name="Oval 23"/>
              <p:cNvSpPr/>
              <p:nvPr/>
            </p:nvSpPr>
            <p:spPr>
              <a:xfrm>
                <a:off x="4704080" y="2072166"/>
                <a:ext cx="939803" cy="939803"/>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Oval 4"/>
              <p:cNvSpPr/>
              <p:nvPr/>
            </p:nvSpPr>
            <p:spPr>
              <a:xfrm>
                <a:off x="4841711" y="2209797"/>
                <a:ext cx="664541" cy="6645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dirty="0" smtClean="0"/>
                  <a:t>Improving the workforce</a:t>
                </a:r>
                <a:endParaRPr lang="en-US" kern="1200" dirty="0"/>
              </a:p>
            </p:txBody>
          </p:sp>
        </p:grpSp>
        <p:grpSp>
          <p:nvGrpSpPr>
            <p:cNvPr id="29" name="Group 28"/>
            <p:cNvGrpSpPr/>
            <p:nvPr/>
          </p:nvGrpSpPr>
          <p:grpSpPr>
            <a:xfrm>
              <a:off x="7187639" y="4724400"/>
              <a:ext cx="1409704" cy="940273"/>
              <a:chOff x="7805430" y="1647987"/>
              <a:chExt cx="1409704" cy="940273"/>
            </a:xfrm>
            <a:grpFill/>
          </p:grpSpPr>
          <p:sp>
            <p:nvSpPr>
              <p:cNvPr id="30" name="Rectangle 29"/>
              <p:cNvSpPr/>
              <p:nvPr/>
            </p:nvSpPr>
            <p:spPr>
              <a:xfrm>
                <a:off x="7805430" y="1647987"/>
                <a:ext cx="1409704" cy="940273"/>
              </a:xfrm>
              <a:prstGeom prst="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ectangle 30"/>
              <p:cNvSpPr/>
              <p:nvPr/>
            </p:nvSpPr>
            <p:spPr>
              <a:xfrm>
                <a:off x="8030983" y="1647987"/>
                <a:ext cx="1184151" cy="94027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r>
                  <a:rPr lang="en-US" sz="1400" b="1" kern="1200" dirty="0" smtClean="0">
                    <a:solidFill>
                      <a:schemeClr val="tx1"/>
                    </a:solidFill>
                  </a:rPr>
                  <a:t>Professional dev hubs / online courses</a:t>
                </a:r>
                <a:endParaRPr lang="en-US" sz="1400" b="1" kern="1200" dirty="0">
                  <a:solidFill>
                    <a:schemeClr val="tx1"/>
                  </a:solidFill>
                </a:endParaRPr>
              </a:p>
            </p:txBody>
          </p:sp>
        </p:grpSp>
        <p:grpSp>
          <p:nvGrpSpPr>
            <p:cNvPr id="32" name="Group 31"/>
            <p:cNvGrpSpPr/>
            <p:nvPr/>
          </p:nvGrpSpPr>
          <p:grpSpPr>
            <a:xfrm>
              <a:off x="7187639" y="5664673"/>
              <a:ext cx="1409704" cy="940273"/>
              <a:chOff x="7805430" y="2588260"/>
              <a:chExt cx="1409704" cy="940273"/>
            </a:xfrm>
            <a:grpFill/>
          </p:grpSpPr>
          <p:sp>
            <p:nvSpPr>
              <p:cNvPr id="33" name="Rectangle 32"/>
              <p:cNvSpPr/>
              <p:nvPr/>
            </p:nvSpPr>
            <p:spPr>
              <a:xfrm>
                <a:off x="7805430" y="2588260"/>
                <a:ext cx="1409704" cy="940273"/>
              </a:xfrm>
              <a:prstGeom prst="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4" name="Rectangle 33"/>
              <p:cNvSpPr/>
              <p:nvPr/>
            </p:nvSpPr>
            <p:spPr>
              <a:xfrm>
                <a:off x="7902511" y="2588260"/>
                <a:ext cx="1312623" cy="94027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r>
                  <a:rPr lang="en-US" sz="1400" b="1" kern="1200" dirty="0" smtClean="0">
                    <a:solidFill>
                      <a:schemeClr val="tx1"/>
                    </a:solidFill>
                  </a:rPr>
                  <a:t>Better, on-demand access to curricular materials</a:t>
                </a:r>
                <a:endParaRPr lang="en-US" sz="1400" b="1" kern="1200" dirty="0">
                  <a:solidFill>
                    <a:schemeClr val="tx1"/>
                  </a:solidFill>
                </a:endParaRPr>
              </a:p>
            </p:txBody>
          </p:sp>
        </p:grpSp>
        <p:grpSp>
          <p:nvGrpSpPr>
            <p:cNvPr id="38" name="Group 37"/>
            <p:cNvGrpSpPr/>
            <p:nvPr/>
          </p:nvGrpSpPr>
          <p:grpSpPr>
            <a:xfrm>
              <a:off x="4978456" y="4724400"/>
              <a:ext cx="1409704" cy="940273"/>
              <a:chOff x="5455922" y="1647987"/>
              <a:chExt cx="1409704" cy="940273"/>
            </a:xfrm>
            <a:grpFill/>
          </p:grpSpPr>
          <p:sp>
            <p:nvSpPr>
              <p:cNvPr id="39" name="Rectangle 38"/>
              <p:cNvSpPr/>
              <p:nvPr/>
            </p:nvSpPr>
            <p:spPr>
              <a:xfrm>
                <a:off x="5455922" y="1647987"/>
                <a:ext cx="1409704" cy="940273"/>
              </a:xfrm>
              <a:prstGeom prst="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Rectangle 39"/>
              <p:cNvSpPr/>
              <p:nvPr/>
            </p:nvSpPr>
            <p:spPr>
              <a:xfrm>
                <a:off x="5681475" y="1647987"/>
                <a:ext cx="1184151" cy="94027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r>
                  <a:rPr lang="en-US" sz="1400" b="1" kern="1200" dirty="0" smtClean="0">
                    <a:solidFill>
                      <a:schemeClr val="tx1"/>
                    </a:solidFill>
                  </a:rPr>
                  <a:t>Video field trips</a:t>
                </a:r>
                <a:endParaRPr lang="en-US" sz="1400" b="1" kern="1200" dirty="0">
                  <a:solidFill>
                    <a:schemeClr val="tx1"/>
                  </a:solidFill>
                </a:endParaRPr>
              </a:p>
            </p:txBody>
          </p:sp>
        </p:grpSp>
        <p:grpSp>
          <p:nvGrpSpPr>
            <p:cNvPr id="41" name="Group 40"/>
            <p:cNvGrpSpPr/>
            <p:nvPr/>
          </p:nvGrpSpPr>
          <p:grpSpPr>
            <a:xfrm>
              <a:off x="4987124" y="5664673"/>
              <a:ext cx="1409704" cy="940273"/>
              <a:chOff x="5455922" y="2588260"/>
              <a:chExt cx="1409704" cy="940273"/>
            </a:xfrm>
            <a:grpFill/>
          </p:grpSpPr>
          <p:sp>
            <p:nvSpPr>
              <p:cNvPr id="42" name="Rectangle 41"/>
              <p:cNvSpPr/>
              <p:nvPr/>
            </p:nvSpPr>
            <p:spPr>
              <a:xfrm>
                <a:off x="5455922" y="2588260"/>
                <a:ext cx="1409704" cy="940273"/>
              </a:xfrm>
              <a:prstGeom prst="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3" name="Rectangle 42"/>
              <p:cNvSpPr/>
              <p:nvPr/>
            </p:nvSpPr>
            <p:spPr>
              <a:xfrm>
                <a:off x="5681475" y="2588260"/>
                <a:ext cx="1184151" cy="94027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r>
                  <a:rPr lang="en-US" sz="1400" b="1" kern="1200" dirty="0" smtClean="0">
                    <a:solidFill>
                      <a:schemeClr val="tx1"/>
                    </a:solidFill>
                  </a:rPr>
                  <a:t>Children’s literature available as e-books</a:t>
                </a:r>
                <a:endParaRPr lang="en-US" sz="1400" b="1" kern="1200" dirty="0">
                  <a:solidFill>
                    <a:schemeClr val="tx1"/>
                  </a:solidFill>
                </a:endParaRPr>
              </a:p>
            </p:txBody>
          </p:sp>
        </p:grpSp>
        <p:grpSp>
          <p:nvGrpSpPr>
            <p:cNvPr id="44" name="Group 43"/>
            <p:cNvGrpSpPr/>
            <p:nvPr/>
          </p:nvGrpSpPr>
          <p:grpSpPr>
            <a:xfrm>
              <a:off x="2782421" y="4724400"/>
              <a:ext cx="1409704" cy="940273"/>
              <a:chOff x="3106415" y="1647987"/>
              <a:chExt cx="1409704" cy="940273"/>
            </a:xfrm>
            <a:grpFill/>
          </p:grpSpPr>
          <p:sp>
            <p:nvSpPr>
              <p:cNvPr id="45" name="Rectangle 44"/>
              <p:cNvSpPr/>
              <p:nvPr/>
            </p:nvSpPr>
            <p:spPr>
              <a:xfrm>
                <a:off x="3106415" y="1647987"/>
                <a:ext cx="1409704" cy="940273"/>
              </a:xfrm>
              <a:prstGeom prst="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6" name="Rectangle 45"/>
              <p:cNvSpPr/>
              <p:nvPr/>
            </p:nvSpPr>
            <p:spPr>
              <a:xfrm>
                <a:off x="3331967" y="1647987"/>
                <a:ext cx="1184151" cy="94027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r>
                  <a:rPr lang="en-US" sz="1400" b="1" kern="1200" dirty="0" smtClean="0">
                    <a:solidFill>
                      <a:schemeClr val="tx1"/>
                    </a:solidFill>
                  </a:rPr>
                  <a:t>App games that test phonics knowledge</a:t>
                </a:r>
                <a:endParaRPr lang="en-US" sz="1400" b="1" kern="1200" dirty="0">
                  <a:solidFill>
                    <a:schemeClr val="tx1"/>
                  </a:solidFill>
                </a:endParaRPr>
              </a:p>
            </p:txBody>
          </p:sp>
        </p:grpSp>
        <p:grpSp>
          <p:nvGrpSpPr>
            <p:cNvPr id="47" name="Group 46"/>
            <p:cNvGrpSpPr/>
            <p:nvPr/>
          </p:nvGrpSpPr>
          <p:grpSpPr>
            <a:xfrm>
              <a:off x="2782421" y="5664559"/>
              <a:ext cx="1409704" cy="940273"/>
              <a:chOff x="3106415" y="2588260"/>
              <a:chExt cx="1409704" cy="940273"/>
            </a:xfrm>
            <a:grpFill/>
          </p:grpSpPr>
          <p:sp>
            <p:nvSpPr>
              <p:cNvPr id="48" name="Rectangle 47"/>
              <p:cNvSpPr/>
              <p:nvPr/>
            </p:nvSpPr>
            <p:spPr>
              <a:xfrm>
                <a:off x="3106415" y="2588260"/>
                <a:ext cx="1409704" cy="940273"/>
              </a:xfrm>
              <a:prstGeom prst="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9" name="Rectangle 48"/>
              <p:cNvSpPr/>
              <p:nvPr/>
            </p:nvSpPr>
            <p:spPr>
              <a:xfrm>
                <a:off x="3331967" y="2588260"/>
                <a:ext cx="1184151" cy="94027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r>
                  <a:rPr lang="en-US" sz="1400" b="1" kern="1200" dirty="0" smtClean="0">
                    <a:solidFill>
                      <a:schemeClr val="tx1"/>
                    </a:solidFill>
                  </a:rPr>
                  <a:t>Flashcards for sight words</a:t>
                </a:r>
                <a:endParaRPr lang="en-US" sz="1400" b="1" kern="1200" dirty="0">
                  <a:solidFill>
                    <a:schemeClr val="tx1"/>
                  </a:solidFill>
                </a:endParaRPr>
              </a:p>
            </p:txBody>
          </p:sp>
        </p:grpSp>
        <p:grpSp>
          <p:nvGrpSpPr>
            <p:cNvPr id="50" name="Group 49"/>
            <p:cNvGrpSpPr/>
            <p:nvPr/>
          </p:nvGrpSpPr>
          <p:grpSpPr>
            <a:xfrm>
              <a:off x="558865" y="4724400"/>
              <a:ext cx="1409704" cy="940273"/>
              <a:chOff x="756907" y="1647987"/>
              <a:chExt cx="1409704" cy="940273"/>
            </a:xfrm>
            <a:grpFill/>
          </p:grpSpPr>
          <p:sp>
            <p:nvSpPr>
              <p:cNvPr id="51" name="Rectangle 50"/>
              <p:cNvSpPr/>
              <p:nvPr/>
            </p:nvSpPr>
            <p:spPr>
              <a:xfrm>
                <a:off x="756907" y="1647987"/>
                <a:ext cx="1409704" cy="940273"/>
              </a:xfrm>
              <a:prstGeom prst="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2" name="Rectangle 51"/>
              <p:cNvSpPr/>
              <p:nvPr/>
            </p:nvSpPr>
            <p:spPr>
              <a:xfrm>
                <a:off x="982460" y="1647987"/>
                <a:ext cx="1184151" cy="94027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r>
                  <a:rPr lang="en-US" sz="1400" b="1" kern="1200" dirty="0" smtClean="0">
                    <a:solidFill>
                      <a:schemeClr val="tx1"/>
                    </a:solidFill>
                  </a:rPr>
                  <a:t>Social networking</a:t>
                </a:r>
                <a:endParaRPr lang="en-US" sz="1400" b="1" kern="1200" dirty="0">
                  <a:solidFill>
                    <a:schemeClr val="tx1"/>
                  </a:solidFill>
                </a:endParaRPr>
              </a:p>
            </p:txBody>
          </p:sp>
        </p:grpSp>
        <p:grpSp>
          <p:nvGrpSpPr>
            <p:cNvPr id="53" name="Group 52"/>
            <p:cNvGrpSpPr/>
            <p:nvPr/>
          </p:nvGrpSpPr>
          <p:grpSpPr>
            <a:xfrm>
              <a:off x="551297" y="5664673"/>
              <a:ext cx="1409704" cy="940273"/>
              <a:chOff x="756907" y="2588260"/>
              <a:chExt cx="1409704" cy="940273"/>
            </a:xfrm>
            <a:grpFill/>
          </p:grpSpPr>
          <p:sp>
            <p:nvSpPr>
              <p:cNvPr id="54" name="Rectangle 53"/>
              <p:cNvSpPr/>
              <p:nvPr/>
            </p:nvSpPr>
            <p:spPr>
              <a:xfrm>
                <a:off x="756907" y="2588260"/>
                <a:ext cx="1409704" cy="940273"/>
              </a:xfrm>
              <a:prstGeom prst="rect">
                <a:avLst/>
              </a:prstGeom>
              <a:grp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5" name="Rectangle 54"/>
              <p:cNvSpPr/>
              <p:nvPr/>
            </p:nvSpPr>
            <p:spPr>
              <a:xfrm>
                <a:off x="982460" y="2588260"/>
                <a:ext cx="1184151" cy="94027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r>
                  <a:rPr lang="en-US" sz="1400" b="1" kern="1200" dirty="0" smtClean="0">
                    <a:solidFill>
                      <a:schemeClr val="tx1"/>
                    </a:solidFill>
                  </a:rPr>
                  <a:t>Texting via mobile device</a:t>
                </a:r>
                <a:endParaRPr lang="en-US" sz="1400" b="1" kern="1200" dirty="0">
                  <a:solidFill>
                    <a:schemeClr val="tx1"/>
                  </a:solidFill>
                </a:endParaRPr>
              </a:p>
            </p:txBody>
          </p:sp>
        </p:grpSp>
      </p:grpSp>
    </p:spTree>
    <p:extLst>
      <p:ext uri="{BB962C8B-B14F-4D97-AF65-F5344CB8AC3E}">
        <p14:creationId xmlns:p14="http://schemas.microsoft.com/office/powerpoint/2010/main" xmlns="" val="2852063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Pioneering Literacy in the Digital Wild West</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987857">
            <a:off x="4139722" y="591841"/>
            <a:ext cx="3999613" cy="5170440"/>
          </a:xfrm>
        </p:spPr>
      </p:pic>
      <p:sp>
        <p:nvSpPr>
          <p:cNvPr id="4" name="Text Placeholder 3"/>
          <p:cNvSpPr>
            <a:spLocks noGrp="1"/>
          </p:cNvSpPr>
          <p:nvPr>
            <p:ph type="body" sz="half" idx="2"/>
          </p:nvPr>
        </p:nvSpPr>
        <p:spPr>
          <a:xfrm>
            <a:off x="457200" y="1435101"/>
            <a:ext cx="3027680" cy="2476500"/>
          </a:xfrm>
        </p:spPr>
        <p:txBody>
          <a:bodyPr/>
          <a:lstStyle/>
          <a:p>
            <a:r>
              <a:rPr lang="en-US" dirty="0" smtClean="0"/>
              <a:t>Empowering Parents and Educators</a:t>
            </a:r>
          </a:p>
          <a:p>
            <a:endParaRPr lang="en-US" dirty="0"/>
          </a:p>
          <a:p>
            <a:r>
              <a:rPr lang="en-US" dirty="0" smtClean="0"/>
              <a:t>By Lisa Guernsey, Michael Levine, Cynthia Chiong and Maggie Severns</a:t>
            </a:r>
          </a:p>
        </p:txBody>
      </p:sp>
      <p:sp>
        <p:nvSpPr>
          <p:cNvPr id="5" name="Slide Number Placeholder 4"/>
          <p:cNvSpPr>
            <a:spLocks noGrp="1"/>
          </p:cNvSpPr>
          <p:nvPr>
            <p:ph type="sldNum" sz="quarter" idx="12"/>
          </p:nvPr>
        </p:nvSpPr>
        <p:spPr/>
        <p:txBody>
          <a:bodyPr/>
          <a:lstStyle/>
          <a:p>
            <a:pPr>
              <a:defRPr/>
            </a:pPr>
            <a:fld id="{6B23E74D-A513-4CAB-9331-CFCB23215529}" type="slidenum">
              <a:rPr lang="en-US" smtClean="0"/>
              <a:pPr>
                <a:defRPr/>
              </a:pPr>
              <a:t>2</a:t>
            </a:fld>
            <a:endParaRPr lang="en-US"/>
          </a:p>
        </p:txBody>
      </p:sp>
      <p:sp>
        <p:nvSpPr>
          <p:cNvPr id="7" name="TextBox 6"/>
          <p:cNvSpPr txBox="1"/>
          <p:nvPr/>
        </p:nvSpPr>
        <p:spPr>
          <a:xfrm>
            <a:off x="162560" y="6223059"/>
            <a:ext cx="8798560" cy="646331"/>
          </a:xfrm>
          <a:prstGeom prst="rect">
            <a:avLst/>
          </a:prstGeom>
          <a:noFill/>
        </p:spPr>
        <p:txBody>
          <a:bodyPr wrap="square" rtlCol="0">
            <a:spAutoFit/>
          </a:bodyPr>
          <a:lstStyle/>
          <a:p>
            <a:r>
              <a:rPr lang="en-US" dirty="0" smtClean="0"/>
              <a:t>http</a:t>
            </a:r>
            <a:r>
              <a:rPr lang="en-US" dirty="0"/>
              <a:t>://gradelevelreading.net/resources/technology-for-successful-parenting</a:t>
            </a:r>
          </a:p>
          <a:p>
            <a:endParaRPr lang="en-US" dirty="0"/>
          </a:p>
        </p:txBody>
      </p:sp>
    </p:spTree>
    <p:extLst>
      <p:ext uri="{BB962C8B-B14F-4D97-AF65-F5344CB8AC3E}">
        <p14:creationId xmlns:p14="http://schemas.microsoft.com/office/powerpoint/2010/main" xmlns="" val="1853872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p:cNvSpPr txBox="1">
            <a:spLocks noGrp="1"/>
          </p:cNvSpPr>
          <p:nvPr/>
        </p:nvSpPr>
        <p:spPr bwMode="auto">
          <a:xfrm>
            <a:off x="6735763"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64E08036-07D0-4284-AA1A-0D52E4176A72}" type="slidenum">
              <a:rPr lang="en-US" sz="1200">
                <a:solidFill>
                  <a:srgbClr val="898989"/>
                </a:solidFill>
                <a:latin typeface="Calibri" pitchFamily="34" charset="0"/>
              </a:rPr>
              <a:pPr algn="r" eaLnBrk="1" hangingPunct="1"/>
              <a:t>20</a:t>
            </a:fld>
            <a:endParaRPr lang="en-US" sz="1200">
              <a:solidFill>
                <a:srgbClr val="898989"/>
              </a:solidFill>
              <a:latin typeface="Calibri" pitchFamily="34" charset="0"/>
            </a:endParaRPr>
          </a:p>
        </p:txBody>
      </p:sp>
      <p:sp>
        <p:nvSpPr>
          <p:cNvPr id="97283" name="Rectangle 3"/>
          <p:cNvSpPr>
            <a:spLocks noGrp="1" noChangeArrowheads="1"/>
          </p:cNvSpPr>
          <p:nvPr>
            <p:ph idx="4294967295"/>
          </p:nvPr>
        </p:nvSpPr>
        <p:spPr>
          <a:xfrm>
            <a:off x="2847340" y="656590"/>
            <a:ext cx="5748020" cy="4900930"/>
          </a:xfrm>
        </p:spPr>
        <p:txBody>
          <a:bodyPr/>
          <a:lstStyle/>
          <a:p>
            <a:pPr>
              <a:buClr>
                <a:srgbClr val="7030A0"/>
              </a:buClr>
              <a:buFont typeface="Wingdings" charset="2"/>
              <a:buChar char="v"/>
            </a:pPr>
            <a:r>
              <a:rPr lang="en-US" sz="1800" b="1" dirty="0" smtClean="0"/>
              <a:t>Conduct community audits</a:t>
            </a:r>
            <a:r>
              <a:rPr lang="en-US" sz="1800" dirty="0" smtClean="0"/>
              <a:t>. Assess disparities in access and capacity to deploy technology for literacy outreach.</a:t>
            </a:r>
          </a:p>
          <a:p>
            <a:pPr>
              <a:buClr>
                <a:srgbClr val="7030A0"/>
              </a:buClr>
              <a:buFont typeface="Wingdings" charset="2"/>
              <a:buChar char="v"/>
            </a:pPr>
            <a:r>
              <a:rPr lang="en-US" sz="1800" b="1" dirty="0" smtClean="0"/>
              <a:t>Create public engagement initiatives </a:t>
            </a:r>
            <a:r>
              <a:rPr lang="en-US" sz="1800" dirty="0" smtClean="0"/>
              <a:t>on the need for critical thinking about media. </a:t>
            </a:r>
          </a:p>
          <a:p>
            <a:pPr>
              <a:buClr>
                <a:srgbClr val="7030A0"/>
              </a:buClr>
              <a:buFont typeface="Wingdings" charset="2"/>
              <a:buChar char="v"/>
            </a:pPr>
            <a:r>
              <a:rPr lang="en-US" sz="1800" b="1" dirty="0" smtClean="0"/>
              <a:t>Create a place in every community </a:t>
            </a:r>
            <a:r>
              <a:rPr lang="en-US" sz="1800" dirty="0" smtClean="0"/>
              <a:t>where parents and educators can experiment together with online and offline media as a springboard for children’s literacy.</a:t>
            </a:r>
          </a:p>
          <a:p>
            <a:pPr>
              <a:buClr>
                <a:srgbClr val="7030A0"/>
              </a:buClr>
              <a:buFont typeface="Wingdings" charset="2"/>
              <a:buChar char="v"/>
            </a:pPr>
            <a:r>
              <a:rPr lang="en-US" sz="1800" b="1" dirty="0" smtClean="0"/>
              <a:t>Support sound research </a:t>
            </a:r>
            <a:r>
              <a:rPr lang="en-US" sz="1800" dirty="0" smtClean="0"/>
              <a:t>on how both technology </a:t>
            </a:r>
            <a:r>
              <a:rPr lang="en-US" sz="1800" i="1" dirty="0" smtClean="0"/>
              <a:t>content and contexts </a:t>
            </a:r>
            <a:r>
              <a:rPr lang="en-US" sz="1800" dirty="0" smtClean="0"/>
              <a:t>are affecting reading development.</a:t>
            </a:r>
          </a:p>
          <a:p>
            <a:pPr>
              <a:buClr>
                <a:srgbClr val="7030A0"/>
              </a:buClr>
              <a:buFont typeface="Wingdings" charset="2"/>
              <a:buChar char="v"/>
            </a:pPr>
            <a:r>
              <a:rPr lang="en-US" sz="1800" b="1" dirty="0" smtClean="0"/>
              <a:t>Create partnerships for innovation. </a:t>
            </a:r>
            <a:r>
              <a:rPr lang="en-US" sz="1800" dirty="0" smtClean="0"/>
              <a:t>Stimulate collaboration among tech industry, educators, parents and community institutions such as schools, libraries and universities.</a:t>
            </a:r>
          </a:p>
          <a:p>
            <a:pPr marL="620713" indent="-273050" eaLnBrk="1" hangingPunct="1">
              <a:lnSpc>
                <a:spcPts val="2600"/>
              </a:lnSpc>
              <a:spcBef>
                <a:spcPts val="600"/>
              </a:spcBef>
              <a:buClr>
                <a:srgbClr val="F79646"/>
              </a:buClr>
              <a:buSzPct val="130000"/>
            </a:pPr>
            <a:endParaRPr lang="en-US" sz="1800" dirty="0" smtClean="0"/>
          </a:p>
        </p:txBody>
      </p:sp>
      <p:sp>
        <p:nvSpPr>
          <p:cNvPr id="97284"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solidFill>
                <a:srgbClr val="000000"/>
              </a:solidFill>
            </a:endParaRPr>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97286" name="TextBox 3"/>
          <p:cNvSpPr txBox="1">
            <a:spLocks noChangeArrowheads="1"/>
          </p:cNvSpPr>
          <p:nvPr/>
        </p:nvSpPr>
        <p:spPr bwMode="auto">
          <a:xfrm>
            <a:off x="457200" y="841375"/>
            <a:ext cx="2065338" cy="1823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ts val="2700"/>
              </a:lnSpc>
            </a:pPr>
            <a:r>
              <a:rPr lang="en-US" sz="1600" b="1" dirty="0" smtClean="0">
                <a:solidFill>
                  <a:srgbClr val="000000"/>
                </a:solidFill>
                <a:cs typeface="Arial" pitchFamily="34" charset="0"/>
              </a:rPr>
              <a:t>5 </a:t>
            </a:r>
            <a:r>
              <a:rPr lang="en-US" sz="1400" b="1" dirty="0" smtClean="0">
                <a:solidFill>
                  <a:srgbClr val="000000"/>
                </a:solidFill>
                <a:cs typeface="Arial" pitchFamily="34" charset="0"/>
              </a:rPr>
              <a:t>Recommendations:</a:t>
            </a:r>
            <a:endParaRPr lang="en-US" sz="1400" b="1" dirty="0">
              <a:solidFill>
                <a:srgbClr val="000000"/>
              </a:solidFill>
              <a:cs typeface="Arial" pitchFamily="34" charset="0"/>
            </a:endParaRPr>
          </a:p>
          <a:p>
            <a:pPr eaLnBrk="1" hangingPunct="1">
              <a:lnSpc>
                <a:spcPts val="2700"/>
              </a:lnSpc>
            </a:pPr>
            <a:r>
              <a:rPr lang="en-US" sz="1400" b="1" i="1" dirty="0" smtClean="0">
                <a:solidFill>
                  <a:srgbClr val="000000"/>
                </a:solidFill>
                <a:cs typeface="Arial" pitchFamily="34" charset="0"/>
              </a:rPr>
              <a:t>From the </a:t>
            </a:r>
            <a:r>
              <a:rPr lang="en-US" sz="1400" b="1" i="1" dirty="0">
                <a:solidFill>
                  <a:srgbClr val="000000"/>
                </a:solidFill>
                <a:cs typeface="Arial" pitchFamily="34" charset="0"/>
              </a:rPr>
              <a:t>Wild West to </a:t>
            </a:r>
            <a:r>
              <a:rPr lang="en-US" sz="1400" b="1" i="1" dirty="0" smtClean="0">
                <a:solidFill>
                  <a:srgbClr val="000000"/>
                </a:solidFill>
                <a:cs typeface="Arial" pitchFamily="34" charset="0"/>
              </a:rPr>
              <a:t>Pioneering “Literate Communities”</a:t>
            </a:r>
            <a:endParaRPr lang="en-US" sz="1400" b="1" i="1" dirty="0">
              <a:solidFill>
                <a:srgbClr val="000000"/>
              </a:solidFill>
              <a:cs typeface="Arial" pitchFamily="34" charset="0"/>
            </a:endParaRPr>
          </a:p>
          <a:p>
            <a:pPr eaLnBrk="1" hangingPunct="1">
              <a:lnSpc>
                <a:spcPts val="2700"/>
              </a:lnSpc>
            </a:pPr>
            <a:endParaRPr lang="en-US" sz="2200" b="1" dirty="0">
              <a:solidFill>
                <a:srgbClr val="000000"/>
              </a:solidFill>
              <a:cs typeface="Arial" pitchFamily="34" charset="0"/>
            </a:endParaRPr>
          </a:p>
        </p:txBody>
      </p:sp>
      <p:sp>
        <p:nvSpPr>
          <p:cNvPr id="2" name="TextBox 1"/>
          <p:cNvSpPr txBox="1"/>
          <p:nvPr/>
        </p:nvSpPr>
        <p:spPr>
          <a:xfrm>
            <a:off x="680720" y="5882640"/>
            <a:ext cx="7833360" cy="923330"/>
          </a:xfrm>
          <a:prstGeom prst="rect">
            <a:avLst/>
          </a:prstGeom>
          <a:noFill/>
        </p:spPr>
        <p:txBody>
          <a:bodyPr wrap="square" rtlCol="0">
            <a:spAutoFit/>
          </a:bodyPr>
          <a:lstStyle/>
          <a:p>
            <a:r>
              <a:rPr lang="en-US" dirty="0" smtClean="0"/>
              <a:t>For the full report, see:</a:t>
            </a:r>
            <a:endParaRPr lang="en-US" dirty="0"/>
          </a:p>
          <a:p>
            <a:r>
              <a:rPr lang="en-US" dirty="0"/>
              <a:t>http://gradelevelreading.net/resources/technology-for-successful-parenting</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00" y="0"/>
            <a:ext cx="9144000" cy="6858000"/>
          </a:xfrm>
          <a:prstGeom prst="rect">
            <a:avLst/>
          </a:prstGeom>
          <a:solidFill>
            <a:srgbClr val="F2B21D"/>
          </a:solidFill>
          <a:ln w="88900">
            <a:solidFill>
              <a:srgbClr val="F2B21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solidFill>
                <a:srgbClr val="F4C330"/>
              </a:solidFill>
            </a:endParaRPr>
          </a:p>
        </p:txBody>
      </p:sp>
      <p:sp>
        <p:nvSpPr>
          <p:cNvPr id="100355" name="Rectangle 3"/>
          <p:cNvSpPr txBox="1">
            <a:spLocks noChangeArrowheads="1"/>
          </p:cNvSpPr>
          <p:nvPr/>
        </p:nvSpPr>
        <p:spPr bwMode="auto">
          <a:xfrm>
            <a:off x="822960" y="2036763"/>
            <a:ext cx="7691120" cy="278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4400" dirty="0" smtClean="0">
                <a:solidFill>
                  <a:schemeClr val="accent4"/>
                </a:solidFill>
              </a:rPr>
              <a:t>joanganzcooneycenter.org</a:t>
            </a:r>
          </a:p>
          <a:p>
            <a:pPr algn="ctr"/>
            <a:r>
              <a:rPr lang="en-US" sz="3200" dirty="0" smtClean="0"/>
              <a:t>Facebook.com/</a:t>
            </a:r>
            <a:r>
              <a:rPr lang="en-US" sz="3200" dirty="0" err="1" smtClean="0"/>
              <a:t>cooneycenter</a:t>
            </a:r>
            <a:endParaRPr lang="en-US" sz="3200" dirty="0" smtClean="0"/>
          </a:p>
          <a:p>
            <a:pPr algn="ctr"/>
            <a:r>
              <a:rPr lang="en-US" sz="3200" dirty="0" smtClean="0"/>
              <a:t>twitter.com/</a:t>
            </a:r>
            <a:r>
              <a:rPr lang="en-US" sz="3200" dirty="0" err="1" smtClean="0"/>
              <a:t>cooneycenter</a:t>
            </a:r>
            <a:endParaRPr lang="en-US" sz="3200" dirty="0" smtClean="0"/>
          </a:p>
          <a:p>
            <a:pPr algn="ctr"/>
            <a:endParaRPr lang="en-US" sz="3200" dirty="0" smtClean="0"/>
          </a:p>
          <a:p>
            <a:pPr algn="ctr"/>
            <a:r>
              <a:rPr lang="en-US" sz="4400" dirty="0" smtClean="0">
                <a:solidFill>
                  <a:schemeClr val="accent4"/>
                </a:solidFill>
              </a:rPr>
              <a:t>earlyed.newamerica.net</a:t>
            </a:r>
          </a:p>
          <a:p>
            <a:pPr algn="ctr"/>
            <a:r>
              <a:rPr lang="en-US" sz="3200" dirty="0" smtClean="0"/>
              <a:t>twitter.com/</a:t>
            </a:r>
            <a:r>
              <a:rPr lang="en-US" sz="3200" dirty="0" err="1" smtClean="0"/>
              <a:t>edpolicyatNAF</a:t>
            </a:r>
            <a:endParaRPr lang="en-US" sz="3200" dirty="0" smtClean="0"/>
          </a:p>
          <a:p>
            <a:pPr algn="ctr"/>
            <a:r>
              <a:rPr lang="en-US" sz="3200" dirty="0" smtClean="0"/>
              <a:t>guernsey@newamerica.net</a:t>
            </a:r>
          </a:p>
          <a:p>
            <a:pPr algn="ctr">
              <a:lnSpc>
                <a:spcPct val="150000"/>
              </a:lnSpc>
              <a:spcBef>
                <a:spcPct val="20000"/>
              </a:spcBef>
            </a:pPr>
            <a:endParaRPr lang="en-US" sz="3200" b="1" dirty="0">
              <a:solidFill>
                <a:srgbClr val="8064A2"/>
              </a:solidFill>
            </a:endParaRPr>
          </a:p>
        </p:txBody>
      </p:sp>
      <p:sp>
        <p:nvSpPr>
          <p:cNvPr id="2" name="TextBox 1"/>
          <p:cNvSpPr txBox="1"/>
          <p:nvPr/>
        </p:nvSpPr>
        <p:spPr>
          <a:xfrm>
            <a:off x="822960" y="345440"/>
            <a:ext cx="7264400" cy="769441"/>
          </a:xfrm>
          <a:prstGeom prst="rect">
            <a:avLst/>
          </a:prstGeom>
          <a:noFill/>
        </p:spPr>
        <p:txBody>
          <a:bodyPr wrap="square" rtlCol="0">
            <a:spAutoFit/>
          </a:bodyPr>
          <a:lstStyle/>
          <a:p>
            <a:pPr algn="ctr"/>
            <a:r>
              <a:rPr lang="en-US" sz="4400" dirty="0" smtClean="0"/>
              <a:t>Contact us</a:t>
            </a:r>
            <a:endParaRPr lang="en-US"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p:cNvSpPr>
          <p:nvPr>
            <p:ph type="body" idx="1"/>
          </p:nvPr>
        </p:nvSpPr>
        <p:spPr>
          <a:xfrm>
            <a:off x="2743200" y="2959873"/>
            <a:ext cx="5353050" cy="4525963"/>
          </a:xfrm>
        </p:spPr>
        <p:txBody>
          <a:bodyPr/>
          <a:lstStyle/>
          <a:p>
            <a:pPr marL="914400" lvl="1" indent="-338138">
              <a:buClr>
                <a:schemeClr val="accent4"/>
              </a:buClr>
              <a:buFont typeface="Wingdings" charset="2"/>
              <a:buChar char="v"/>
              <a:tabLst>
                <a:tab pos="914400" algn="l"/>
              </a:tabLst>
            </a:pPr>
            <a:r>
              <a:rPr lang="en-US" sz="2400" dirty="0" smtClean="0"/>
              <a:t>Can technology help connect parents to literacy initiatives?</a:t>
            </a:r>
          </a:p>
          <a:p>
            <a:pPr marL="914400" lvl="1" indent="-338138">
              <a:buClr>
                <a:schemeClr val="accent4"/>
              </a:buClr>
              <a:buFont typeface="Wingdings" charset="2"/>
              <a:buChar char="v"/>
              <a:tabLst>
                <a:tab pos="914400" algn="l"/>
              </a:tabLst>
            </a:pPr>
            <a:r>
              <a:rPr lang="en-US" sz="2400" dirty="0" smtClean="0"/>
              <a:t>How is technology used by teachers</a:t>
            </a:r>
            <a:r>
              <a:rPr lang="en-US" sz="2400" i="1" dirty="0" smtClean="0"/>
              <a:t> </a:t>
            </a:r>
            <a:r>
              <a:rPr lang="en-US" sz="2400" dirty="0" smtClean="0"/>
              <a:t>in early education?</a:t>
            </a:r>
            <a:endParaRPr lang="en-US" sz="2400" i="1" dirty="0" smtClean="0"/>
          </a:p>
          <a:p>
            <a:pPr marL="914400" lvl="1" indent="-338138">
              <a:buClr>
                <a:schemeClr val="accent4"/>
              </a:buClr>
              <a:buFont typeface="Wingdings" charset="2"/>
              <a:buChar char="v"/>
              <a:tabLst>
                <a:tab pos="914400" algn="l"/>
              </a:tabLst>
            </a:pPr>
            <a:r>
              <a:rPr lang="en-US" sz="2400" dirty="0" smtClean="0"/>
              <a:t>What helps bridge informal and formal uses?</a:t>
            </a:r>
          </a:p>
          <a:p>
            <a:pPr marL="514350" indent="-514350">
              <a:lnSpc>
                <a:spcPts val="2875"/>
              </a:lnSpc>
              <a:spcBef>
                <a:spcPct val="0"/>
              </a:spcBef>
              <a:buFont typeface="Arial" pitchFamily="34" charset="0"/>
              <a:buAutoNum type="romanUcPeriod"/>
            </a:pPr>
            <a:endParaRPr lang="en-US" sz="2400" dirty="0" smtClean="0">
              <a:ea typeface="ＭＳ Ｐゴシック" pitchFamily="34" charset="-128"/>
            </a:endParaRPr>
          </a:p>
        </p:txBody>
      </p:sp>
      <p:sp>
        <p:nvSpPr>
          <p:cNvPr id="64515"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4FF9EEB4-1E92-4CFD-BE46-6A341120847F}" type="slidenum">
              <a:rPr lang="en-US" sz="1200">
                <a:solidFill>
                  <a:srgbClr val="898989"/>
                </a:solidFill>
                <a:latin typeface="Calibri" pitchFamily="34" charset="0"/>
              </a:rPr>
              <a:pPr algn="r" eaLnBrk="1" hangingPunct="1"/>
              <a:t>3</a:t>
            </a:fld>
            <a:endParaRPr lang="en-US" sz="1200">
              <a:solidFill>
                <a:srgbClr val="898989"/>
              </a:solidFill>
              <a:latin typeface="Calibri" pitchFamily="34" charset="0"/>
            </a:endParaRPr>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64517" name="TextBox 5"/>
          <p:cNvSpPr txBox="1">
            <a:spLocks noChangeArrowheads="1"/>
          </p:cNvSpPr>
          <p:nvPr/>
        </p:nvSpPr>
        <p:spPr bwMode="auto">
          <a:xfrm>
            <a:off x="438944" y="838200"/>
            <a:ext cx="20574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solidFill>
                  <a:srgbClr val="000000"/>
                </a:solidFill>
                <a:cs typeface="Arial" pitchFamily="34" charset="0"/>
              </a:rPr>
              <a:t>Key research questions</a:t>
            </a:r>
            <a:endParaRPr lang="en-US" sz="1200" dirty="0">
              <a:solidFill>
                <a:srgbClr val="000000"/>
              </a:solidFill>
              <a:latin typeface="Calibri" pitchFamily="34" charset="0"/>
            </a:endParaRPr>
          </a:p>
        </p:txBody>
      </p:sp>
      <p:sp>
        <p:nvSpPr>
          <p:cNvPr id="2" name="TextBox 1"/>
          <p:cNvSpPr txBox="1"/>
          <p:nvPr/>
        </p:nvSpPr>
        <p:spPr>
          <a:xfrm>
            <a:off x="2976880" y="579120"/>
            <a:ext cx="5445760" cy="1938992"/>
          </a:xfrm>
          <a:prstGeom prst="rect">
            <a:avLst/>
          </a:prstGeom>
          <a:noFill/>
        </p:spPr>
        <p:txBody>
          <a:bodyPr wrap="square" rtlCol="0">
            <a:spAutoFit/>
          </a:bodyPr>
          <a:lstStyle/>
          <a:p>
            <a:r>
              <a:rPr lang="en-US" sz="2400" dirty="0" smtClean="0"/>
              <a:t>Can well-deployed technology help equip low-income </a:t>
            </a:r>
            <a:r>
              <a:rPr lang="en-US" sz="2400" b="1" dirty="0" smtClean="0"/>
              <a:t>parents and teachers</a:t>
            </a:r>
            <a:r>
              <a:rPr lang="en-US" sz="2400" dirty="0" smtClean="0"/>
              <a:t> with the tools and information they need to promote children’s reading? Also:</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B11E"/>
        </a:solidFill>
        <a:effectLst/>
      </p:bgPr>
    </p:bg>
    <p:spTree>
      <p:nvGrpSpPr>
        <p:cNvPr id="1" name=""/>
        <p:cNvGrpSpPr/>
        <p:nvPr/>
      </p:nvGrpSpPr>
      <p:grpSpPr>
        <a:xfrm>
          <a:off x="0" y="0"/>
          <a:ext cx="0" cy="0"/>
          <a:chOff x="0" y="0"/>
          <a:chExt cx="0" cy="0"/>
        </a:xfrm>
      </p:grpSpPr>
      <p:sp>
        <p:nvSpPr>
          <p:cNvPr id="70659" name="TextBox 2"/>
          <p:cNvSpPr txBox="1">
            <a:spLocks noChangeArrowheads="1"/>
          </p:cNvSpPr>
          <p:nvPr/>
        </p:nvSpPr>
        <p:spPr bwMode="auto">
          <a:xfrm>
            <a:off x="230188" y="134938"/>
            <a:ext cx="86804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800" dirty="0" smtClean="0"/>
              <a:t>In search of “learning together” moments</a:t>
            </a:r>
            <a:endParaRPr lang="en-US" sz="28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14114" r="14114"/>
          <a:stretch/>
        </p:blipFill>
        <p:spPr>
          <a:xfrm>
            <a:off x="622930" y="658158"/>
            <a:ext cx="7894965" cy="5925076"/>
          </a:xfrm>
          <a:prstGeom prst="rect">
            <a:avLst/>
          </a:prstGeom>
        </p:spPr>
      </p:pic>
      <p:sp>
        <p:nvSpPr>
          <p:cNvPr id="3" name="TextBox 2"/>
          <p:cNvSpPr txBox="1"/>
          <p:nvPr/>
        </p:nvSpPr>
        <p:spPr>
          <a:xfrm>
            <a:off x="2032000" y="6583234"/>
            <a:ext cx="5415280" cy="523220"/>
          </a:xfrm>
          <a:prstGeom prst="rect">
            <a:avLst/>
          </a:prstGeom>
          <a:noFill/>
        </p:spPr>
        <p:txBody>
          <a:bodyPr wrap="square" rtlCol="0">
            <a:spAutoFit/>
          </a:bodyPr>
          <a:lstStyle/>
          <a:p>
            <a:r>
              <a:rPr lang="en-US" sz="1000" dirty="0" smtClean="0"/>
              <a:t>Flickr.com/Elaine and Scott van der </a:t>
            </a:r>
            <a:r>
              <a:rPr lang="en-US" sz="1000" dirty="0" err="1" smtClean="0"/>
              <a:t>Chijs</a:t>
            </a:r>
            <a:r>
              <a:rPr lang="en-US" sz="1000" dirty="0" smtClean="0"/>
              <a:t> courtesy Creative Commons license</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67587" name="Rectangle 3"/>
          <p:cNvSpPr>
            <a:spLocks noGrp="1" noChangeArrowheads="1"/>
          </p:cNvSpPr>
          <p:nvPr>
            <p:ph idx="4294967295"/>
          </p:nvPr>
        </p:nvSpPr>
        <p:spPr>
          <a:xfrm>
            <a:off x="2819400" y="1403350"/>
            <a:ext cx="5780088" cy="5637213"/>
          </a:xfrm>
        </p:spPr>
        <p:txBody>
          <a:bodyPr/>
          <a:lstStyle/>
          <a:p>
            <a:pPr marL="346075" indent="-346075" eaLnBrk="1" hangingPunct="1">
              <a:lnSpc>
                <a:spcPts val="2600"/>
              </a:lnSpc>
              <a:spcBef>
                <a:spcPts val="2000"/>
              </a:spcBef>
              <a:buClr>
                <a:srgbClr val="F79646"/>
              </a:buClr>
              <a:buSzPct val="150000"/>
              <a:buFontTx/>
              <a:buNone/>
            </a:pPr>
            <a:endParaRPr lang="en-US" sz="2400" b="1" dirty="0" smtClean="0">
              <a:solidFill>
                <a:srgbClr val="000000"/>
              </a:solidFill>
              <a:ea typeface="ＭＳ Ｐゴシック" pitchFamily="34" charset="-128"/>
            </a:endParaRPr>
          </a:p>
          <a:p>
            <a:pPr marL="346075" indent="-346075" eaLnBrk="1" hangingPunct="1">
              <a:lnSpc>
                <a:spcPts val="2600"/>
              </a:lnSpc>
              <a:spcBef>
                <a:spcPts val="2000"/>
              </a:spcBef>
              <a:buClr>
                <a:srgbClr val="F79646"/>
              </a:buClr>
              <a:buSzPct val="150000"/>
              <a:buFont typeface="Arial" pitchFamily="34" charset="0"/>
              <a:buNone/>
            </a:pPr>
            <a:endParaRPr lang="en-US" sz="1800" dirty="0" smtClean="0">
              <a:solidFill>
                <a:srgbClr val="000000"/>
              </a:solidFill>
              <a:ea typeface="ＭＳ Ｐゴシック" pitchFamily="34" charset="-128"/>
            </a:endParaRPr>
          </a:p>
        </p:txBody>
      </p:sp>
      <p:sp>
        <p:nvSpPr>
          <p:cNvPr id="67588"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solidFill>
                <a:srgbClr val="000000"/>
              </a:solidFill>
            </a:endParaRPr>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67590" name="TextBox 5"/>
          <p:cNvSpPr txBox="1">
            <a:spLocks noChangeArrowheads="1"/>
          </p:cNvSpPr>
          <p:nvPr/>
        </p:nvSpPr>
        <p:spPr bwMode="auto">
          <a:xfrm>
            <a:off x="457200" y="838200"/>
            <a:ext cx="20574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solidFill>
                  <a:srgbClr val="000000"/>
                </a:solidFill>
                <a:cs typeface="Arial" pitchFamily="34" charset="0"/>
              </a:rPr>
              <a:t>4 Guiding Principles</a:t>
            </a:r>
            <a:endParaRPr lang="en-US" sz="1200" dirty="0">
              <a:solidFill>
                <a:srgbClr val="000000"/>
              </a:solidFill>
              <a:latin typeface="Calibri" pitchFamily="34" charset="0"/>
            </a:endParaRPr>
          </a:p>
        </p:txBody>
      </p:sp>
      <p:sp>
        <p:nvSpPr>
          <p:cNvPr id="67591"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F3325FF-BC66-42DB-978C-FBEC5F33CF2F}" type="slidenum">
              <a:rPr lang="en-US" sz="1200">
                <a:solidFill>
                  <a:srgbClr val="898989"/>
                </a:solidFill>
                <a:latin typeface="Calibri" pitchFamily="34" charset="0"/>
              </a:rPr>
              <a:pPr algn="r" eaLnBrk="1" hangingPunct="1"/>
              <a:t>5</a:t>
            </a:fld>
            <a:endParaRPr lang="en-US" sz="1200">
              <a:solidFill>
                <a:srgbClr val="898989"/>
              </a:solidFill>
              <a:latin typeface="Calibri" pitchFamily="34" charset="0"/>
            </a:endParaRPr>
          </a:p>
        </p:txBody>
      </p:sp>
      <p:graphicFrame>
        <p:nvGraphicFramePr>
          <p:cNvPr id="8" name="Diagram 7"/>
          <p:cNvGraphicFramePr/>
          <p:nvPr>
            <p:extLst>
              <p:ext uri="{D42A27DB-BD31-4B8C-83A1-F6EECF244321}">
                <p14:modId xmlns:p14="http://schemas.microsoft.com/office/powerpoint/2010/main" xmlns="" val="3611909755"/>
              </p:ext>
            </p:extLst>
          </p:nvPr>
        </p:nvGraphicFramePr>
        <p:xfrm>
          <a:off x="2514600" y="122292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72707" name="Rectangle 3"/>
          <p:cNvSpPr>
            <a:spLocks noGrp="1" noChangeArrowheads="1"/>
          </p:cNvSpPr>
          <p:nvPr>
            <p:ph idx="4294967295"/>
          </p:nvPr>
        </p:nvSpPr>
        <p:spPr>
          <a:xfrm>
            <a:off x="2787650" y="269875"/>
            <a:ext cx="5919788" cy="5946775"/>
          </a:xfrm>
        </p:spPr>
        <p:txBody>
          <a:bodyPr/>
          <a:lstStyle/>
          <a:p>
            <a:pPr marL="346075" indent="-346075" eaLnBrk="1" hangingPunct="1">
              <a:lnSpc>
                <a:spcPts val="2600"/>
              </a:lnSpc>
              <a:spcBef>
                <a:spcPts val="2000"/>
              </a:spcBef>
              <a:buClr>
                <a:srgbClr val="F79646"/>
              </a:buClr>
              <a:buSzPct val="150000"/>
              <a:buFontTx/>
              <a:buNone/>
            </a:pPr>
            <a:endParaRPr lang="en-US" sz="1600" b="1" i="1" dirty="0" smtClean="0">
              <a:solidFill>
                <a:srgbClr val="000000"/>
              </a:solidFill>
              <a:ea typeface="ＭＳ Ｐゴシック" pitchFamily="34" charset="-128"/>
            </a:endParaRPr>
          </a:p>
          <a:p>
            <a:pPr marL="346075" indent="-346075" eaLnBrk="1" hangingPunct="1">
              <a:lnSpc>
                <a:spcPts val="2600"/>
              </a:lnSpc>
              <a:spcBef>
                <a:spcPts val="2000"/>
              </a:spcBef>
              <a:buClr>
                <a:srgbClr val="F79646"/>
              </a:buClr>
              <a:buSzPct val="150000"/>
              <a:buFontTx/>
              <a:buNone/>
            </a:pPr>
            <a:endParaRPr lang="en-US" sz="1800" dirty="0" smtClean="0">
              <a:solidFill>
                <a:srgbClr val="000000"/>
              </a:solidFill>
              <a:ea typeface="ＭＳ Ｐゴシック" pitchFamily="34" charset="-128"/>
            </a:endParaRPr>
          </a:p>
        </p:txBody>
      </p:sp>
      <p:sp>
        <p:nvSpPr>
          <p:cNvPr id="72708"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solidFill>
                <a:srgbClr val="000000"/>
              </a:solidFill>
            </a:endParaRPr>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72710" name="TextBox 5"/>
          <p:cNvSpPr txBox="1">
            <a:spLocks noChangeArrowheads="1"/>
          </p:cNvSpPr>
          <p:nvPr/>
        </p:nvSpPr>
        <p:spPr bwMode="auto">
          <a:xfrm>
            <a:off x="457200" y="838200"/>
            <a:ext cx="2057400" cy="246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solidFill>
                  <a:srgbClr val="000000"/>
                </a:solidFill>
                <a:cs typeface="Arial" pitchFamily="34" charset="0"/>
              </a:rPr>
              <a:t>Witnessing disparities in </a:t>
            </a:r>
            <a:r>
              <a:rPr lang="en-US" sz="2200" b="1" i="1" dirty="0" smtClean="0">
                <a:solidFill>
                  <a:srgbClr val="000000"/>
                </a:solidFill>
                <a:cs typeface="Arial" pitchFamily="34" charset="0"/>
              </a:rPr>
              <a:t>how</a:t>
            </a:r>
            <a:r>
              <a:rPr lang="en-US" sz="2200" b="1" dirty="0" smtClean="0">
                <a:solidFill>
                  <a:srgbClr val="000000"/>
                </a:solidFill>
                <a:cs typeface="Arial" pitchFamily="34" charset="0"/>
              </a:rPr>
              <a:t> adults interact with children using technology</a:t>
            </a:r>
            <a:endParaRPr lang="en-US" sz="1200" dirty="0">
              <a:solidFill>
                <a:srgbClr val="000000"/>
              </a:solidFill>
              <a:latin typeface="Calibri" pitchFamily="34" charset="0"/>
            </a:endParaRPr>
          </a:p>
        </p:txBody>
      </p:sp>
      <p:sp>
        <p:nvSpPr>
          <p:cNvPr id="72711"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58C87436-6675-42CB-A89F-E8B54318300B}" type="slidenum">
              <a:rPr lang="en-US" sz="1200">
                <a:solidFill>
                  <a:srgbClr val="898989"/>
                </a:solidFill>
                <a:latin typeface="Calibri" pitchFamily="34" charset="0"/>
              </a:rPr>
              <a:pPr algn="r" eaLnBrk="1" hangingPunct="1"/>
              <a:t>6</a:t>
            </a:fld>
            <a:endParaRPr lang="en-US" sz="1200">
              <a:solidFill>
                <a:srgbClr val="898989"/>
              </a:solidFill>
              <a:latin typeface="Calibri" pitchFamily="34" charset="0"/>
            </a:endParaRPr>
          </a:p>
        </p:txBody>
      </p:sp>
      <p:pic>
        <p:nvPicPr>
          <p:cNvPr id="8" name="Picture 7" descr="9780807753583.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16476" y="1268413"/>
            <a:ext cx="2877959" cy="4228147"/>
          </a:xfrm>
          <a:prstGeom prst="rect">
            <a:avLst/>
          </a:prstGeom>
        </p:spPr>
      </p:pic>
      <p:sp>
        <p:nvSpPr>
          <p:cNvPr id="2" name="Rectangle 1"/>
          <p:cNvSpPr/>
          <p:nvPr/>
        </p:nvSpPr>
        <p:spPr>
          <a:xfrm>
            <a:off x="3586480" y="169803"/>
            <a:ext cx="5476240" cy="1015663"/>
          </a:xfrm>
          <a:prstGeom prst="rect">
            <a:avLst/>
          </a:prstGeom>
        </p:spPr>
        <p:txBody>
          <a:bodyPr wrap="square">
            <a:spAutoFit/>
          </a:bodyPr>
          <a:lstStyle/>
          <a:p>
            <a:pPr>
              <a:buClr>
                <a:schemeClr val="accent4"/>
              </a:buClr>
            </a:pPr>
            <a:r>
              <a:rPr lang="en-US" sz="2000" dirty="0" err="1" smtClean="0"/>
              <a:t>Neuman</a:t>
            </a:r>
            <a:r>
              <a:rPr lang="en-US" sz="2000" dirty="0" smtClean="0"/>
              <a:t> &amp; </a:t>
            </a:r>
            <a:r>
              <a:rPr lang="en-US" sz="2000" dirty="0" err="1" smtClean="0"/>
              <a:t>Celano</a:t>
            </a:r>
            <a:r>
              <a:rPr lang="en-US" sz="2000" dirty="0" smtClean="0"/>
              <a:t> studied two libraries in Philadelphia serving two different socio-economic classes.</a:t>
            </a:r>
          </a:p>
        </p:txBody>
      </p:sp>
      <p:sp>
        <p:nvSpPr>
          <p:cNvPr id="3" name="Rectangle 2"/>
          <p:cNvSpPr/>
          <p:nvPr/>
        </p:nvSpPr>
        <p:spPr>
          <a:xfrm>
            <a:off x="3586480" y="5677496"/>
            <a:ext cx="5181600" cy="1015663"/>
          </a:xfrm>
          <a:prstGeom prst="rect">
            <a:avLst/>
          </a:prstGeom>
        </p:spPr>
        <p:txBody>
          <a:bodyPr wrap="square">
            <a:spAutoFit/>
          </a:bodyPr>
          <a:lstStyle/>
          <a:p>
            <a:pPr>
              <a:buClr>
                <a:schemeClr val="accent4"/>
              </a:buClr>
            </a:pPr>
            <a:r>
              <a:rPr lang="en-US" sz="2000" b="0" dirty="0" smtClean="0"/>
              <a:t>Finding: Vast differences in how adults interacted with children using computers and digital games, as well as books.</a:t>
            </a:r>
            <a:endParaRPr lang="en-US" sz="2000" b="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74756"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solidFill>
                <a:srgbClr val="000000"/>
              </a:solidFill>
            </a:endParaRPr>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74758" name="TextBox 5"/>
          <p:cNvSpPr txBox="1">
            <a:spLocks noChangeArrowheads="1"/>
          </p:cNvSpPr>
          <p:nvPr/>
        </p:nvSpPr>
        <p:spPr bwMode="auto">
          <a:xfrm>
            <a:off x="457200" y="838200"/>
            <a:ext cx="20574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200" b="1" dirty="0" smtClean="0">
                <a:solidFill>
                  <a:srgbClr val="000000"/>
                </a:solidFill>
                <a:cs typeface="Arial" pitchFamily="34" charset="0"/>
              </a:rPr>
              <a:t>A swelling marketplace</a:t>
            </a:r>
            <a:endParaRPr lang="en-US" sz="2200" b="1" dirty="0">
              <a:solidFill>
                <a:srgbClr val="666699"/>
              </a:solidFill>
              <a:cs typeface="Arial" pitchFamily="34" charset="0"/>
            </a:endParaRPr>
          </a:p>
          <a:p>
            <a:pPr eaLnBrk="1" hangingPunct="1"/>
            <a:endParaRPr lang="en-US" sz="1200" dirty="0">
              <a:solidFill>
                <a:srgbClr val="000000"/>
              </a:solidFill>
              <a:latin typeface="Calibri" pitchFamily="34" charset="0"/>
            </a:endParaRPr>
          </a:p>
        </p:txBody>
      </p:sp>
      <p:sp>
        <p:nvSpPr>
          <p:cNvPr id="74759"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0E9C47D-06BE-455D-89BF-C9904181BA00}" type="slidenum">
              <a:rPr lang="en-US" sz="1200">
                <a:solidFill>
                  <a:srgbClr val="898989"/>
                </a:solidFill>
                <a:latin typeface="Calibri" pitchFamily="34" charset="0"/>
              </a:rPr>
              <a:pPr algn="r" eaLnBrk="1" hangingPunct="1"/>
              <a:t>7</a:t>
            </a:fld>
            <a:endParaRPr lang="en-US" sz="1200">
              <a:solidFill>
                <a:srgbClr val="898989"/>
              </a:solidFill>
              <a:latin typeface="Calibri" pitchFamily="34" charset="0"/>
            </a:endParaRPr>
          </a:p>
        </p:txBody>
      </p:sp>
      <p:sp>
        <p:nvSpPr>
          <p:cNvPr id="2" name="TextBox 1"/>
          <p:cNvSpPr txBox="1"/>
          <p:nvPr/>
        </p:nvSpPr>
        <p:spPr>
          <a:xfrm>
            <a:off x="822960" y="3799840"/>
            <a:ext cx="2458720" cy="2523768"/>
          </a:xfrm>
          <a:prstGeom prst="rect">
            <a:avLst/>
          </a:prstGeom>
          <a:noFill/>
        </p:spPr>
        <p:txBody>
          <a:bodyPr wrap="square" rtlCol="0">
            <a:spAutoFit/>
          </a:bodyPr>
          <a:lstStyle/>
          <a:p>
            <a:r>
              <a:rPr lang="en-US" dirty="0" smtClean="0"/>
              <a:t>Over 80% of top selling paid apps in the Education Category target children; of those, 72% target preschool aged children </a:t>
            </a:r>
            <a:r>
              <a:rPr lang="en-US" sz="1100" b="0" i="1" dirty="0" smtClean="0"/>
              <a:t>(JGCC, 2012).</a:t>
            </a:r>
          </a:p>
          <a:p>
            <a:endParaRPr lang="en-US" dirty="0"/>
          </a:p>
        </p:txBody>
      </p:sp>
      <p:graphicFrame>
        <p:nvGraphicFramePr>
          <p:cNvPr id="9" name="Content Placeholder 4"/>
          <p:cNvGraphicFramePr>
            <a:graphicFrameLocks/>
          </p:cNvGraphicFramePr>
          <p:nvPr>
            <p:extLst>
              <p:ext uri="{D42A27DB-BD31-4B8C-83A1-F6EECF244321}">
                <p14:modId xmlns:p14="http://schemas.microsoft.com/office/powerpoint/2010/main" xmlns="" val="269146411"/>
              </p:ext>
            </p:extLst>
          </p:nvPr>
        </p:nvGraphicFramePr>
        <p:xfrm>
          <a:off x="3530600" y="624840"/>
          <a:ext cx="4495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343400" y="5176203"/>
            <a:ext cx="4495800" cy="307777"/>
          </a:xfrm>
          <a:prstGeom prst="rect">
            <a:avLst/>
          </a:prstGeom>
          <a:noFill/>
        </p:spPr>
        <p:txBody>
          <a:bodyPr wrap="square" rtlCol="0">
            <a:spAutoFit/>
          </a:bodyPr>
          <a:lstStyle/>
          <a:p>
            <a:r>
              <a:rPr lang="en-US" sz="1400" i="1" dirty="0" smtClean="0"/>
              <a:t>Source: 148apps.biz; About.com</a:t>
            </a:r>
            <a:endParaRPr lang="en-US" sz="14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B20C"/>
        </a:solidFill>
        <a:effectLst/>
      </p:bgPr>
    </p:bg>
    <p:spTree>
      <p:nvGrpSpPr>
        <p:cNvPr id="1" name=""/>
        <p:cNvGrpSpPr/>
        <p:nvPr/>
      </p:nvGrpSpPr>
      <p:grpSpPr>
        <a:xfrm>
          <a:off x="0" y="0"/>
          <a:ext cx="0" cy="0"/>
          <a:chOff x="0" y="0"/>
          <a:chExt cx="0" cy="0"/>
        </a:xfrm>
      </p:grpSpPr>
      <p:sp>
        <p:nvSpPr>
          <p:cNvPr id="73730" name="TextBox 3"/>
          <p:cNvSpPr txBox="1">
            <a:spLocks noChangeArrowheads="1"/>
          </p:cNvSpPr>
          <p:nvPr/>
        </p:nvSpPr>
        <p:spPr bwMode="auto">
          <a:xfrm>
            <a:off x="474663" y="852488"/>
            <a:ext cx="1908175"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endParaRPr lang="en-US" sz="2200" b="1">
              <a:solidFill>
                <a:srgbClr val="000000"/>
              </a:solidFill>
            </a:endParaRPr>
          </a:p>
        </p:txBody>
      </p:sp>
      <p:sp>
        <p:nvSpPr>
          <p:cNvPr id="73731" name="Rectangle 3"/>
          <p:cNvSpPr txBox="1">
            <a:spLocks noChangeArrowheads="1"/>
          </p:cNvSpPr>
          <p:nvPr/>
        </p:nvSpPr>
        <p:spPr bwMode="auto">
          <a:xfrm>
            <a:off x="881063" y="152400"/>
            <a:ext cx="7348537"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ts val="2500"/>
              </a:lnSpc>
              <a:buClr>
                <a:srgbClr val="E99523"/>
              </a:buClr>
              <a:buSzPct val="130000"/>
            </a:pPr>
            <a:r>
              <a:rPr lang="en-US" sz="2000" b="1" dirty="0" smtClean="0">
                <a:solidFill>
                  <a:srgbClr val="8064A2"/>
                </a:solidFill>
              </a:rPr>
              <a:t> </a:t>
            </a:r>
            <a:endParaRPr lang="en-US" sz="2000" b="1" dirty="0">
              <a:solidFill>
                <a:srgbClr val="8064A2"/>
              </a:solidFill>
              <a:cs typeface="Arial" pitchFamily="34" charset="0"/>
            </a:endParaRPr>
          </a:p>
        </p:txBody>
      </p:sp>
      <p:sp>
        <p:nvSpPr>
          <p:cNvPr id="5" name="Title 1"/>
          <p:cNvSpPr txBox="1">
            <a:spLocks/>
          </p:cNvSpPr>
          <p:nvPr/>
        </p:nvSpPr>
        <p:spPr>
          <a:xfrm>
            <a:off x="326231" y="152400"/>
            <a:ext cx="8458200" cy="1371600"/>
          </a:xfrm>
          <a:prstGeom prst="rect">
            <a:avLst/>
          </a:prstGeom>
        </p:spPr>
        <p:txBody>
          <a:bodyPr>
            <a:normAutofit/>
          </a:bodyPr>
          <a:lstStyle>
            <a:lvl1pPr algn="ctr" rtl="0" eaLnBrk="0" fontAlgn="base" hangingPunct="0">
              <a:spcBef>
                <a:spcPct val="0"/>
              </a:spcBef>
              <a:spcAft>
                <a:spcPct val="0"/>
              </a:spcAft>
              <a:defRPr sz="4400">
                <a:solidFill>
                  <a:schemeClr val="tx1"/>
                </a:solidFill>
                <a:latin typeface="+mj-lt"/>
                <a:ea typeface="+mj-ea"/>
                <a:cs typeface="ＭＳ Ｐゴシック" charset="0"/>
              </a:defRPr>
            </a:lvl1pPr>
            <a:lvl2pPr algn="ctr" rtl="0" eaLnBrk="0" fontAlgn="base" hangingPunct="0">
              <a:spcBef>
                <a:spcPct val="0"/>
              </a:spcBef>
              <a:spcAft>
                <a:spcPct val="0"/>
              </a:spcAft>
              <a:defRPr sz="4400">
                <a:solidFill>
                  <a:schemeClr val="tx1"/>
                </a:solidFill>
                <a:latin typeface="Arial" pitchFamily="3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1"/>
                </a:solidFill>
                <a:latin typeface="Arial" pitchFamily="3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1"/>
                </a:solidFill>
                <a:latin typeface="Arial" pitchFamily="3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1"/>
                </a:solidFill>
                <a:latin typeface="Arial" pitchFamily="34" charset="0"/>
                <a:ea typeface="ＭＳ Ｐゴシック" pitchFamily="34" charset="-128"/>
                <a:cs typeface="ＭＳ Ｐゴシック" charset="0"/>
              </a:defRPr>
            </a:lvl5pPr>
            <a:lvl6pPr marL="457200" algn="ctr" rtl="0" fontAlgn="base">
              <a:spcBef>
                <a:spcPct val="0"/>
              </a:spcBef>
              <a:spcAft>
                <a:spcPct val="0"/>
              </a:spcAft>
              <a:defRPr sz="4400">
                <a:solidFill>
                  <a:schemeClr val="tx1"/>
                </a:solidFill>
                <a:latin typeface="Arial" pitchFamily="34" charset="0"/>
                <a:ea typeface="ＭＳ Ｐゴシック" pitchFamily="34" charset="-128"/>
              </a:defRPr>
            </a:lvl6pPr>
            <a:lvl7pPr marL="914400" algn="ctr" rtl="0" fontAlgn="base">
              <a:spcBef>
                <a:spcPct val="0"/>
              </a:spcBef>
              <a:spcAft>
                <a:spcPct val="0"/>
              </a:spcAft>
              <a:defRPr sz="4400">
                <a:solidFill>
                  <a:schemeClr val="tx1"/>
                </a:solidFill>
                <a:latin typeface="Arial" pitchFamily="34" charset="0"/>
                <a:ea typeface="ＭＳ Ｐゴシック" pitchFamily="34" charset="-128"/>
              </a:defRPr>
            </a:lvl7pPr>
            <a:lvl8pPr marL="1371600" algn="ctr" rtl="0" fontAlgn="base">
              <a:spcBef>
                <a:spcPct val="0"/>
              </a:spcBef>
              <a:spcAft>
                <a:spcPct val="0"/>
              </a:spcAft>
              <a:defRPr sz="4400">
                <a:solidFill>
                  <a:schemeClr val="tx1"/>
                </a:solidFill>
                <a:latin typeface="Arial" pitchFamily="34" charset="0"/>
                <a:ea typeface="ＭＳ Ｐゴシック" pitchFamily="34" charset="-128"/>
              </a:defRPr>
            </a:lvl8pPr>
            <a:lvl9pPr marL="1828800" algn="ctr" rtl="0" fontAlgn="base">
              <a:spcBef>
                <a:spcPct val="0"/>
              </a:spcBef>
              <a:spcAft>
                <a:spcPct val="0"/>
              </a:spcAft>
              <a:defRPr sz="4400">
                <a:solidFill>
                  <a:schemeClr val="tx1"/>
                </a:solidFill>
                <a:latin typeface="Arial" pitchFamily="34" charset="0"/>
                <a:ea typeface="ＭＳ Ｐゴシック" pitchFamily="34" charset="-128"/>
              </a:defRPr>
            </a:lvl9pPr>
          </a:lstStyle>
          <a:p>
            <a:r>
              <a:rPr lang="en-US" sz="3200" smtClean="0"/>
              <a:t>Feeling a little like the Wild West</a:t>
            </a:r>
            <a:endParaRPr lang="en-US" sz="3200" dirty="0"/>
          </a:p>
        </p:txBody>
      </p:sp>
      <p:pic>
        <p:nvPicPr>
          <p:cNvPr id="6" name="Content Placeholder 4" descr="Wild West Buffalo Bill photo by Thomas Hawk.jpg"/>
          <p:cNvPicPr>
            <a:picLocks noChangeAspect="1"/>
          </p:cNvPicPr>
          <p:nvPr/>
        </p:nvPicPr>
        <p:blipFill>
          <a:blip r:embed="rId3" cstate="print"/>
          <a:srcRect t="-56789" b="-56789"/>
          <a:stretch>
            <a:fillRect/>
          </a:stretch>
        </p:blipFill>
        <p:spPr>
          <a:xfrm>
            <a:off x="590391" y="2879409"/>
            <a:ext cx="8305800" cy="4567871"/>
          </a:xfrm>
          <a:prstGeom prst="rect">
            <a:avLst/>
          </a:prstGeom>
        </p:spPr>
      </p:pic>
      <p:pic>
        <p:nvPicPr>
          <p:cNvPr id="7" name="Content Placeholder 8" descr="Screen Shot 2012-06-18 at 5.54.11 AM.png"/>
          <p:cNvPicPr>
            <a:picLocks noChangeAspect="1"/>
          </p:cNvPicPr>
          <p:nvPr/>
        </p:nvPicPr>
        <p:blipFill>
          <a:blip r:embed="rId4" cstate="print"/>
          <a:srcRect l="-10185" r="-10185"/>
          <a:stretch>
            <a:fillRect/>
          </a:stretch>
        </p:blipFill>
        <p:spPr>
          <a:xfrm>
            <a:off x="142389" y="1268413"/>
            <a:ext cx="4412942" cy="2426948"/>
          </a:xfrm>
          <a:prstGeom prst="rect">
            <a:avLst/>
          </a:prstGeom>
        </p:spPr>
      </p:pic>
      <p:sp>
        <p:nvSpPr>
          <p:cNvPr id="8" name="TextBox 7"/>
          <p:cNvSpPr txBox="1"/>
          <p:nvPr/>
        </p:nvSpPr>
        <p:spPr>
          <a:xfrm>
            <a:off x="4572000" y="6248400"/>
            <a:ext cx="4648200" cy="523220"/>
          </a:xfrm>
          <a:prstGeom prst="rect">
            <a:avLst/>
          </a:prstGeom>
          <a:noFill/>
        </p:spPr>
        <p:txBody>
          <a:bodyPr wrap="square" rtlCol="0">
            <a:spAutoFit/>
          </a:bodyPr>
          <a:lstStyle/>
          <a:p>
            <a:r>
              <a:rPr lang="en-US" sz="1000" dirty="0" smtClean="0"/>
              <a:t>Thomas Hawk and Thom Ross on </a:t>
            </a:r>
            <a:r>
              <a:rPr lang="en-US" sz="1000" dirty="0" err="1" smtClean="0"/>
              <a:t>Flickr</a:t>
            </a:r>
            <a:r>
              <a:rPr lang="en-US" sz="1000" dirty="0" smtClean="0"/>
              <a:t> via Creative Commons license</a:t>
            </a:r>
          </a:p>
          <a:p>
            <a:endParaRPr lang="en-US" dirty="0"/>
          </a:p>
        </p:txBody>
      </p:sp>
      <p:sp>
        <p:nvSpPr>
          <p:cNvPr id="9" name="TextBox 8"/>
          <p:cNvSpPr txBox="1"/>
          <p:nvPr/>
        </p:nvSpPr>
        <p:spPr>
          <a:xfrm>
            <a:off x="4241800" y="3018253"/>
            <a:ext cx="1676400" cy="677108"/>
          </a:xfrm>
          <a:prstGeom prst="rect">
            <a:avLst/>
          </a:prstGeom>
          <a:noFill/>
        </p:spPr>
        <p:txBody>
          <a:bodyPr wrap="square" rtlCol="0">
            <a:spAutoFit/>
          </a:bodyPr>
          <a:lstStyle/>
          <a:p>
            <a:r>
              <a:rPr lang="en-US" sz="1000" dirty="0" err="1" smtClean="0"/>
              <a:t>TarynMarie</a:t>
            </a:r>
            <a:r>
              <a:rPr lang="en-US" sz="1000" dirty="0" smtClean="0"/>
              <a:t> on </a:t>
            </a:r>
            <a:r>
              <a:rPr lang="en-US" sz="1000" dirty="0" err="1" smtClean="0"/>
              <a:t>Flickr</a:t>
            </a:r>
            <a:r>
              <a:rPr lang="en-US" sz="1000" dirty="0" smtClean="0"/>
              <a:t> via Creative Commons license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endParaRPr lang="en-US" sz="1200">
              <a:solidFill>
                <a:srgbClr val="898989"/>
              </a:solidFill>
              <a:latin typeface="Calibri" pitchFamily="34" charset="0"/>
            </a:endParaRPr>
          </a:p>
        </p:txBody>
      </p:sp>
      <p:sp>
        <p:nvSpPr>
          <p:cNvPr id="75780" name="TextBox 3"/>
          <p:cNvSpPr txBox="1">
            <a:spLocks noChangeArrowheads="1"/>
          </p:cNvSpPr>
          <p:nvPr/>
        </p:nvSpPr>
        <p:spPr bwMode="auto">
          <a:xfrm>
            <a:off x="474663" y="852488"/>
            <a:ext cx="19081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ts val="2700"/>
              </a:lnSpc>
            </a:pPr>
            <a:r>
              <a:rPr lang="en-US" sz="2000" b="1" dirty="0" smtClean="0">
                <a:solidFill>
                  <a:srgbClr val="000000"/>
                </a:solidFill>
              </a:rPr>
              <a:t>Our scan of the landscape</a:t>
            </a:r>
          </a:p>
          <a:p>
            <a:pPr>
              <a:lnSpc>
                <a:spcPts val="2700"/>
              </a:lnSpc>
            </a:pPr>
            <a:r>
              <a:rPr lang="en-US" sz="2000" i="1" dirty="0" smtClean="0">
                <a:solidFill>
                  <a:srgbClr val="000000"/>
                </a:solidFill>
              </a:rPr>
              <a:t>A two-pronged approach</a:t>
            </a:r>
            <a:endParaRPr lang="en-US" sz="2000" i="1" dirty="0">
              <a:solidFill>
                <a:srgbClr val="000000"/>
              </a:solidFill>
            </a:endParaRPr>
          </a:p>
        </p:txBody>
      </p:sp>
      <p:sp>
        <p:nvSpPr>
          <p:cNvPr id="5" name="Rectangle 4"/>
          <p:cNvSpPr/>
          <p:nvPr/>
        </p:nvSpPr>
        <p:spPr>
          <a:xfrm>
            <a:off x="412750" y="763588"/>
            <a:ext cx="2109788" cy="2493962"/>
          </a:xfrm>
          <a:prstGeom prst="rect">
            <a:avLst/>
          </a:prstGeom>
          <a:noFill/>
          <a:ln w="88900">
            <a:solidFill>
              <a:srgbClr val="FAC70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auto" hangingPunct="0">
              <a:spcBef>
                <a:spcPts val="0"/>
              </a:spcBef>
              <a:spcAft>
                <a:spcPts val="0"/>
              </a:spcAft>
              <a:defRPr/>
            </a:pPr>
            <a:endParaRPr lang="en-US" dirty="0">
              <a:solidFill>
                <a:srgbClr val="F4C330"/>
              </a:solidFill>
            </a:endParaRPr>
          </a:p>
        </p:txBody>
      </p:sp>
      <p:sp>
        <p:nvSpPr>
          <p:cNvPr id="75782" name="Slide Number Placeholder 5"/>
          <p:cNvSpPr txBox="1">
            <a:spLocks noGrp="1"/>
          </p:cNvSpPr>
          <p:nvPr/>
        </p:nvSpPr>
        <p:spPr bwMode="auto">
          <a:xfrm>
            <a:off x="67056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CBB7D86B-6D3A-4D24-B34F-18A027A77E1E}" type="slidenum">
              <a:rPr lang="en-US" sz="1200">
                <a:solidFill>
                  <a:srgbClr val="898989"/>
                </a:solidFill>
                <a:latin typeface="Calibri" pitchFamily="34" charset="0"/>
              </a:rPr>
              <a:pPr algn="r" eaLnBrk="1" hangingPunct="1"/>
              <a:t>9</a:t>
            </a:fld>
            <a:endParaRPr lang="en-US" sz="1200">
              <a:solidFill>
                <a:srgbClr val="898989"/>
              </a:solidFill>
              <a:latin typeface="Calibri" pitchFamily="34" charset="0"/>
            </a:endParaRPr>
          </a:p>
        </p:txBody>
      </p:sp>
      <p:sp>
        <p:nvSpPr>
          <p:cNvPr id="7" name="Rectangle 6"/>
          <p:cNvSpPr/>
          <p:nvPr/>
        </p:nvSpPr>
        <p:spPr>
          <a:xfrm>
            <a:off x="2733040" y="1776889"/>
            <a:ext cx="2915920" cy="3303111"/>
          </a:xfrm>
          <a:prstGeom prst="rect">
            <a:avLst/>
          </a:prstGeom>
          <a:solidFill>
            <a:srgbClr val="F2B2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923280" y="1776889"/>
            <a:ext cx="2915920" cy="3303111"/>
          </a:xfrm>
          <a:prstGeom prst="rect">
            <a:avLst/>
          </a:prstGeom>
          <a:solidFill>
            <a:srgbClr val="F2B20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476500" y="1828799"/>
            <a:ext cx="3429000" cy="2585323"/>
          </a:xfrm>
          <a:prstGeom prst="rect">
            <a:avLst/>
          </a:prstGeom>
          <a:noFill/>
        </p:spPr>
        <p:txBody>
          <a:bodyPr wrap="square" rtlCol="0">
            <a:spAutoFit/>
          </a:bodyPr>
          <a:lstStyle/>
          <a:p>
            <a:pPr algn="ctr"/>
            <a:r>
              <a:rPr lang="en-US" sz="3200" b="1" dirty="0" smtClean="0"/>
              <a:t>Products</a:t>
            </a:r>
          </a:p>
          <a:p>
            <a:pPr algn="ctr"/>
            <a:endParaRPr lang="en-US" dirty="0"/>
          </a:p>
          <a:p>
            <a:pPr marL="641350" lvl="2" indent="-342900">
              <a:buFont typeface="Wingdings" charset="2"/>
              <a:buChar char="v"/>
            </a:pPr>
            <a:r>
              <a:rPr lang="en-US" sz="2800" dirty="0"/>
              <a:t>Apps</a:t>
            </a:r>
          </a:p>
          <a:p>
            <a:pPr marL="641350" lvl="2" indent="-342900">
              <a:buFont typeface="Wingdings" charset="2"/>
              <a:buChar char="v"/>
            </a:pPr>
            <a:r>
              <a:rPr lang="en-US" sz="2800" dirty="0" smtClean="0"/>
              <a:t>E-books</a:t>
            </a:r>
            <a:endParaRPr lang="en-US" sz="2800" dirty="0"/>
          </a:p>
          <a:p>
            <a:pPr marL="641350" lvl="2" indent="-342900">
              <a:buFont typeface="Wingdings" charset="2"/>
              <a:buChar char="v"/>
            </a:pPr>
            <a:r>
              <a:rPr lang="en-US" sz="2800" dirty="0"/>
              <a:t>Games</a:t>
            </a:r>
          </a:p>
          <a:p>
            <a:pPr marL="641350" lvl="2" indent="-342900">
              <a:buFont typeface="Wingdings" charset="2"/>
              <a:buChar char="v"/>
            </a:pPr>
            <a:r>
              <a:rPr lang="en-US" sz="2800" dirty="0" smtClean="0"/>
              <a:t>Websites</a:t>
            </a:r>
            <a:endParaRPr lang="en-US" sz="2800" dirty="0"/>
          </a:p>
        </p:txBody>
      </p:sp>
      <p:sp>
        <p:nvSpPr>
          <p:cNvPr id="10" name="TextBox 9"/>
          <p:cNvSpPr txBox="1"/>
          <p:nvPr/>
        </p:nvSpPr>
        <p:spPr>
          <a:xfrm>
            <a:off x="5648960" y="1828799"/>
            <a:ext cx="3395980" cy="2585323"/>
          </a:xfrm>
          <a:prstGeom prst="rect">
            <a:avLst/>
          </a:prstGeom>
          <a:noFill/>
        </p:spPr>
        <p:txBody>
          <a:bodyPr wrap="square" rtlCol="0">
            <a:spAutoFit/>
          </a:bodyPr>
          <a:lstStyle/>
          <a:p>
            <a:pPr algn="ctr"/>
            <a:r>
              <a:rPr lang="en-US" sz="3200" b="1" dirty="0" smtClean="0"/>
              <a:t>Programs</a:t>
            </a:r>
            <a:endParaRPr lang="en-US" b="1" dirty="0" smtClean="0"/>
          </a:p>
          <a:p>
            <a:pPr marL="641350" lvl="2" indent="-342900">
              <a:buFont typeface="Wingdings" charset="2"/>
              <a:buChar char="v"/>
            </a:pPr>
            <a:r>
              <a:rPr lang="en-US" sz="2800" dirty="0" smtClean="0"/>
              <a:t>Supporting parents</a:t>
            </a:r>
          </a:p>
          <a:p>
            <a:pPr marL="641350" lvl="2" indent="-342900">
              <a:buFont typeface="Wingdings" charset="2"/>
              <a:buChar char="v"/>
            </a:pPr>
            <a:r>
              <a:rPr lang="en-US" sz="2800" dirty="0" smtClean="0"/>
              <a:t>Assisting teachers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ECF_ColorPalette_Office_r1">
  <a:themeElements>
    <a:clrScheme name="">
      <a:dk1>
        <a:srgbClr val="000000"/>
      </a:dk1>
      <a:lt1>
        <a:srgbClr val="FFFFFF"/>
      </a:lt1>
      <a:dk2>
        <a:srgbClr val="F0C130"/>
      </a:dk2>
      <a:lt2>
        <a:srgbClr val="EEECE1"/>
      </a:lt2>
      <a:accent1>
        <a:srgbClr val="6B6A9F"/>
      </a:accent1>
      <a:accent2>
        <a:srgbClr val="C0504D"/>
      </a:accent2>
      <a:accent3>
        <a:srgbClr val="FFFFFF"/>
      </a:accent3>
      <a:accent4>
        <a:srgbClr val="000000"/>
      </a:accent4>
      <a:accent5>
        <a:srgbClr val="BAB9CD"/>
      </a:accent5>
      <a:accent6>
        <a:srgbClr val="AE4845"/>
      </a:accent6>
      <a:hlink>
        <a:srgbClr val="0000FF"/>
      </a:hlink>
      <a:folHlink>
        <a:srgbClr val="800080"/>
      </a:folHlink>
    </a:clrScheme>
    <a:fontScheme name="1_AECF_ColorPalette_Office_r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AECF_ColorPalette_Office_r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ECF_ColorPalette_Office_r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ECF_ColorPalette_Office_r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ECF_ColorPalette_Office_r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ECF_ColorPalette_Office_r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ECF_ColorPalette_Office_r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ECF_ColorPalette_Office_r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ECF_ColorPalette_Office_r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ECF_ColorPalette_Office_r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ECF_ColorPalette_Office_r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ECF_ColorPalette_Office_r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ECF_ColorPalette_Office_r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AECF_ColorPalette_Office_r1 13">
        <a:dk1>
          <a:srgbClr val="000000"/>
        </a:dk1>
        <a:lt1>
          <a:srgbClr val="FFFFFF"/>
        </a:lt1>
        <a:dk2>
          <a:srgbClr val="000000"/>
        </a:dk2>
        <a:lt2>
          <a:srgbClr val="C0C0C0"/>
        </a:lt2>
        <a:accent1>
          <a:srgbClr val="B72C00"/>
        </a:accent1>
        <a:accent2>
          <a:srgbClr val="006666"/>
        </a:accent2>
        <a:accent3>
          <a:srgbClr val="FFFFFF"/>
        </a:accent3>
        <a:accent4>
          <a:srgbClr val="000000"/>
        </a:accent4>
        <a:accent5>
          <a:srgbClr val="D8ACAA"/>
        </a:accent5>
        <a:accent6>
          <a:srgbClr val="005C5C"/>
        </a:accent6>
        <a:hlink>
          <a:srgbClr val="3D97AF"/>
        </a:hlink>
        <a:folHlink>
          <a:srgbClr val="E2E1C0"/>
        </a:folHlink>
      </a:clrScheme>
      <a:clrMap bg1="lt1" tx1="dk1" bg2="lt2" tx2="dk2" accent1="accent1" accent2="accent2" accent3="accent3" accent4="accent4" accent5="accent5" accent6="accent6" hlink="hlink" folHlink="folHlink"/>
    </a:extraClrScheme>
    <a:extraClrScheme>
      <a:clrScheme name="1_AECF_ColorPalette_Office_r1 14">
        <a:dk1>
          <a:srgbClr val="000000"/>
        </a:dk1>
        <a:lt1>
          <a:srgbClr val="FFFFFF"/>
        </a:lt1>
        <a:dk2>
          <a:srgbClr val="000000"/>
        </a:dk2>
        <a:lt2>
          <a:srgbClr val="C0C0C0"/>
        </a:lt2>
        <a:accent1>
          <a:srgbClr val="B72C00"/>
        </a:accent1>
        <a:accent2>
          <a:srgbClr val="0000FF"/>
        </a:accent2>
        <a:accent3>
          <a:srgbClr val="FFFFFF"/>
        </a:accent3>
        <a:accent4>
          <a:srgbClr val="000000"/>
        </a:accent4>
        <a:accent5>
          <a:srgbClr val="D8ACAA"/>
        </a:accent5>
        <a:accent6>
          <a:srgbClr val="0000E7"/>
        </a:accent6>
        <a:hlink>
          <a:srgbClr val="3D97AF"/>
        </a:hlink>
        <a:folHlink>
          <a:srgbClr val="E2E1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ECF_ColorPalette_Office_r1">
  <a:themeElements>
    <a:clrScheme name="">
      <a:dk1>
        <a:srgbClr val="000000"/>
      </a:dk1>
      <a:lt1>
        <a:srgbClr val="FFFFFF"/>
      </a:lt1>
      <a:dk2>
        <a:srgbClr val="F0C130"/>
      </a:dk2>
      <a:lt2>
        <a:srgbClr val="EEECE1"/>
      </a:lt2>
      <a:accent1>
        <a:srgbClr val="6B6A9F"/>
      </a:accent1>
      <a:accent2>
        <a:srgbClr val="C0504D"/>
      </a:accent2>
      <a:accent3>
        <a:srgbClr val="FFFFFF"/>
      </a:accent3>
      <a:accent4>
        <a:srgbClr val="000000"/>
      </a:accent4>
      <a:accent5>
        <a:srgbClr val="BAB9CD"/>
      </a:accent5>
      <a:accent6>
        <a:srgbClr val="AE4845"/>
      </a:accent6>
      <a:hlink>
        <a:srgbClr val="0000FF"/>
      </a:hlink>
      <a:folHlink>
        <a:srgbClr val="800080"/>
      </a:folHlink>
    </a:clrScheme>
    <a:fontScheme name="AECF_ColorPalette_Office_r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ECF_ColorPalette_Office_r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ECF_ColorPalette_Office_r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ECF_ColorPalette_Office_r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ECF_ColorPalette_Office_r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ECF_ColorPalette_Office_r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ECF_ColorPalette_Office_r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ECF_ColorPalette_Office_r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ECF_ColorPalette_Office_r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ECF_ColorPalette_Office_r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ECF_ColorPalette_Office_r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ECF_ColorPalette_Office_r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ECF_ColorPalette_Office_r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ECF_ColorPalette_Office_r1 13">
        <a:dk1>
          <a:srgbClr val="000000"/>
        </a:dk1>
        <a:lt1>
          <a:srgbClr val="FFFFFF"/>
        </a:lt1>
        <a:dk2>
          <a:srgbClr val="000000"/>
        </a:dk2>
        <a:lt2>
          <a:srgbClr val="C0C0C0"/>
        </a:lt2>
        <a:accent1>
          <a:srgbClr val="B72C00"/>
        </a:accent1>
        <a:accent2>
          <a:srgbClr val="006666"/>
        </a:accent2>
        <a:accent3>
          <a:srgbClr val="FFFFFF"/>
        </a:accent3>
        <a:accent4>
          <a:srgbClr val="000000"/>
        </a:accent4>
        <a:accent5>
          <a:srgbClr val="D8ACAA"/>
        </a:accent5>
        <a:accent6>
          <a:srgbClr val="005C5C"/>
        </a:accent6>
        <a:hlink>
          <a:srgbClr val="3D97AF"/>
        </a:hlink>
        <a:folHlink>
          <a:srgbClr val="E2E1C0"/>
        </a:folHlink>
      </a:clrScheme>
      <a:clrMap bg1="lt1" tx1="dk1" bg2="lt2" tx2="dk2" accent1="accent1" accent2="accent2" accent3="accent3" accent4="accent4" accent5="accent5" accent6="accent6" hlink="hlink" folHlink="folHlink"/>
    </a:extraClrScheme>
    <a:extraClrScheme>
      <a:clrScheme name="AECF_ColorPalette_Office_r1 14">
        <a:dk1>
          <a:srgbClr val="000000"/>
        </a:dk1>
        <a:lt1>
          <a:srgbClr val="FFFFFF"/>
        </a:lt1>
        <a:dk2>
          <a:srgbClr val="000000"/>
        </a:dk2>
        <a:lt2>
          <a:srgbClr val="C0C0C0"/>
        </a:lt2>
        <a:accent1>
          <a:srgbClr val="B72C00"/>
        </a:accent1>
        <a:accent2>
          <a:srgbClr val="0000FF"/>
        </a:accent2>
        <a:accent3>
          <a:srgbClr val="FFFFFF"/>
        </a:accent3>
        <a:accent4>
          <a:srgbClr val="000000"/>
        </a:accent4>
        <a:accent5>
          <a:srgbClr val="D8ACAA"/>
        </a:accent5>
        <a:accent6>
          <a:srgbClr val="0000E7"/>
        </a:accent6>
        <a:hlink>
          <a:srgbClr val="3D97AF"/>
        </a:hlink>
        <a:folHlink>
          <a:srgbClr val="E2E1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ECF_ColorPalette_Office_r1">
  <a:themeElements>
    <a:clrScheme name="GLR custom">
      <a:dk1>
        <a:sysClr val="windowText" lastClr="000000"/>
      </a:dk1>
      <a:lt1>
        <a:sysClr val="window" lastClr="FFFFFF"/>
      </a:lt1>
      <a:dk2>
        <a:srgbClr val="F0C130"/>
      </a:dk2>
      <a:lt2>
        <a:srgbClr val="EEECE1"/>
      </a:lt2>
      <a:accent1>
        <a:srgbClr val="6B6A9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B72C00"/>
        </a:accent1>
        <a:accent2>
          <a:srgbClr val="006666"/>
        </a:accent2>
        <a:accent3>
          <a:srgbClr val="FFFFFF"/>
        </a:accent3>
        <a:accent4>
          <a:srgbClr val="000000"/>
        </a:accent4>
        <a:accent5>
          <a:srgbClr val="D8ACAA"/>
        </a:accent5>
        <a:accent6>
          <a:srgbClr val="005C5C"/>
        </a:accent6>
        <a:hlink>
          <a:srgbClr val="3D97AF"/>
        </a:hlink>
        <a:folHlink>
          <a:srgbClr val="E2E1C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B72C00"/>
        </a:accent1>
        <a:accent2>
          <a:srgbClr val="0000FF"/>
        </a:accent2>
        <a:accent3>
          <a:srgbClr val="FFFFFF"/>
        </a:accent3>
        <a:accent4>
          <a:srgbClr val="000000"/>
        </a:accent4>
        <a:accent5>
          <a:srgbClr val="D8ACAA"/>
        </a:accent5>
        <a:accent6>
          <a:srgbClr val="0000E7"/>
        </a:accent6>
        <a:hlink>
          <a:srgbClr val="3D97AF"/>
        </a:hlink>
        <a:folHlink>
          <a:srgbClr val="E2E1C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AECF_ColorPalette_Office_r1">
  <a:themeElements>
    <a:clrScheme name="GLR custom">
      <a:dk1>
        <a:sysClr val="windowText" lastClr="000000"/>
      </a:dk1>
      <a:lt1>
        <a:sysClr val="window" lastClr="FFFFFF"/>
      </a:lt1>
      <a:dk2>
        <a:srgbClr val="F0C130"/>
      </a:dk2>
      <a:lt2>
        <a:srgbClr val="EEECE1"/>
      </a:lt2>
      <a:accent1>
        <a:srgbClr val="6B6A9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B72C00"/>
        </a:accent1>
        <a:accent2>
          <a:srgbClr val="006666"/>
        </a:accent2>
        <a:accent3>
          <a:srgbClr val="FFFFFF"/>
        </a:accent3>
        <a:accent4>
          <a:srgbClr val="000000"/>
        </a:accent4>
        <a:accent5>
          <a:srgbClr val="D8ACAA"/>
        </a:accent5>
        <a:accent6>
          <a:srgbClr val="005C5C"/>
        </a:accent6>
        <a:hlink>
          <a:srgbClr val="3D97AF"/>
        </a:hlink>
        <a:folHlink>
          <a:srgbClr val="E2E1C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B72C00"/>
        </a:accent1>
        <a:accent2>
          <a:srgbClr val="0000FF"/>
        </a:accent2>
        <a:accent3>
          <a:srgbClr val="FFFFFF"/>
        </a:accent3>
        <a:accent4>
          <a:srgbClr val="000000"/>
        </a:accent4>
        <a:accent5>
          <a:srgbClr val="D8ACAA"/>
        </a:accent5>
        <a:accent6>
          <a:srgbClr val="0000E7"/>
        </a:accent6>
        <a:hlink>
          <a:srgbClr val="3D97AF"/>
        </a:hlink>
        <a:folHlink>
          <a:srgbClr val="E2E1C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AECF_ColorPalette_Office_r1">
  <a:themeElements>
    <a:clrScheme name="GLR custom">
      <a:dk1>
        <a:sysClr val="windowText" lastClr="000000"/>
      </a:dk1>
      <a:lt1>
        <a:sysClr val="window" lastClr="FFFFFF"/>
      </a:lt1>
      <a:dk2>
        <a:srgbClr val="F0C130"/>
      </a:dk2>
      <a:lt2>
        <a:srgbClr val="EEECE1"/>
      </a:lt2>
      <a:accent1>
        <a:srgbClr val="6B6A9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B72C00"/>
        </a:accent1>
        <a:accent2>
          <a:srgbClr val="006666"/>
        </a:accent2>
        <a:accent3>
          <a:srgbClr val="FFFFFF"/>
        </a:accent3>
        <a:accent4>
          <a:srgbClr val="000000"/>
        </a:accent4>
        <a:accent5>
          <a:srgbClr val="D8ACAA"/>
        </a:accent5>
        <a:accent6>
          <a:srgbClr val="005C5C"/>
        </a:accent6>
        <a:hlink>
          <a:srgbClr val="3D97AF"/>
        </a:hlink>
        <a:folHlink>
          <a:srgbClr val="E2E1C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B72C00"/>
        </a:accent1>
        <a:accent2>
          <a:srgbClr val="0000FF"/>
        </a:accent2>
        <a:accent3>
          <a:srgbClr val="FFFFFF"/>
        </a:accent3>
        <a:accent4>
          <a:srgbClr val="000000"/>
        </a:accent4>
        <a:accent5>
          <a:srgbClr val="D8ACAA"/>
        </a:accent5>
        <a:accent6>
          <a:srgbClr val="0000E7"/>
        </a:accent6>
        <a:hlink>
          <a:srgbClr val="3D97AF"/>
        </a:hlink>
        <a:folHlink>
          <a:srgbClr val="E2E1C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AECF_ColorPalette_Office_r1">
  <a:themeElements>
    <a:clrScheme name="GLR custom">
      <a:dk1>
        <a:sysClr val="windowText" lastClr="000000"/>
      </a:dk1>
      <a:lt1>
        <a:sysClr val="window" lastClr="FFFFFF"/>
      </a:lt1>
      <a:dk2>
        <a:srgbClr val="F0C130"/>
      </a:dk2>
      <a:lt2>
        <a:srgbClr val="EEECE1"/>
      </a:lt2>
      <a:accent1>
        <a:srgbClr val="6B6A9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808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B72C00"/>
        </a:accent1>
        <a:accent2>
          <a:srgbClr val="006666"/>
        </a:accent2>
        <a:accent3>
          <a:srgbClr val="FFFFFF"/>
        </a:accent3>
        <a:accent4>
          <a:srgbClr val="000000"/>
        </a:accent4>
        <a:accent5>
          <a:srgbClr val="D8ACAA"/>
        </a:accent5>
        <a:accent6>
          <a:srgbClr val="005C5C"/>
        </a:accent6>
        <a:hlink>
          <a:srgbClr val="3D97AF"/>
        </a:hlink>
        <a:folHlink>
          <a:srgbClr val="E2E1C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B72C00"/>
        </a:accent1>
        <a:accent2>
          <a:srgbClr val="0000FF"/>
        </a:accent2>
        <a:accent3>
          <a:srgbClr val="FFFFFF"/>
        </a:accent3>
        <a:accent4>
          <a:srgbClr val="000000"/>
        </a:accent4>
        <a:accent5>
          <a:srgbClr val="D8ACAA"/>
        </a:accent5>
        <a:accent6>
          <a:srgbClr val="0000E7"/>
        </a:accent6>
        <a:hlink>
          <a:srgbClr val="3D97AF"/>
        </a:hlink>
        <a:folHlink>
          <a:srgbClr val="E2E1C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9588</TotalTime>
  <Words>1615</Words>
  <Application>Microsoft Office PowerPoint</Application>
  <PresentationFormat>On-screen Show (4:3)</PresentationFormat>
  <Paragraphs>184</Paragraphs>
  <Slides>21</Slides>
  <Notes>20</Notes>
  <HiddenSlides>0</HiddenSlides>
  <MMClips>0</MMClips>
  <ScaleCrop>false</ScaleCrop>
  <HeadingPairs>
    <vt:vector size="4" baseType="variant">
      <vt:variant>
        <vt:lpstr>Theme</vt:lpstr>
      </vt:variant>
      <vt:variant>
        <vt:i4>10</vt:i4>
      </vt:variant>
      <vt:variant>
        <vt:lpstr>Slide Titles</vt:lpstr>
      </vt:variant>
      <vt:variant>
        <vt:i4>21</vt:i4>
      </vt:variant>
    </vt:vector>
  </HeadingPairs>
  <TitlesOfParts>
    <vt:vector size="31" baseType="lpstr">
      <vt:lpstr>Office Theme</vt:lpstr>
      <vt:lpstr>1_AECF_ColorPalette_Office_r1</vt:lpstr>
      <vt:lpstr>AECF_ColorPalette_Office_r1</vt:lpstr>
      <vt:lpstr>2_AECF_ColorPalette_Office_r1</vt:lpstr>
      <vt:lpstr>3_AECF_ColorPalette_Office_r1</vt:lpstr>
      <vt:lpstr>4_AECF_ColorPalette_Office_r1</vt:lpstr>
      <vt:lpstr>5_AECF_ColorPalette_Office_r1</vt:lpstr>
      <vt:lpstr>1_Office Theme</vt:lpstr>
      <vt:lpstr>2_Office Theme</vt:lpstr>
      <vt:lpstr>4_Office Theme</vt:lpstr>
      <vt:lpstr>Slide 1</vt:lpstr>
      <vt:lpstr>Pioneering Literacy in the Digital Wild West</vt:lpstr>
      <vt:lpstr>Slide 3</vt:lpstr>
      <vt:lpstr>Slide 4</vt:lpstr>
      <vt:lpstr>Slide 5</vt:lpstr>
      <vt:lpstr>Slide 6</vt:lpstr>
      <vt:lpstr>Slide 7</vt:lpstr>
      <vt:lpstr>Slide 8</vt:lpstr>
      <vt:lpstr>Slide 9</vt:lpstr>
      <vt:lpstr>Slide 10</vt:lpstr>
      <vt:lpstr>Slide 11</vt:lpstr>
      <vt:lpstr>Slide 12</vt:lpstr>
      <vt:lpstr>Interviews and research</vt:lpstr>
      <vt:lpstr>Slide 14</vt:lpstr>
      <vt:lpstr>Slide 15</vt:lpstr>
      <vt:lpstr>Slide 16</vt:lpstr>
      <vt:lpstr>Slide 17</vt:lpstr>
      <vt:lpstr>Slide 18</vt:lpstr>
      <vt:lpstr>Future mapping: Four approaches to consider</vt:lpstr>
      <vt:lpstr>Slide 20</vt:lpstr>
      <vt:lpstr>Slide 21</vt:lpstr>
    </vt:vector>
  </TitlesOfParts>
  <Company>Annie E Casey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Ralph Smith</dc:creator>
  <cp:lastModifiedBy>tchovanec</cp:lastModifiedBy>
  <cp:revision>935</cp:revision>
  <cp:lastPrinted>2012-09-19T11:24:42Z</cp:lastPrinted>
  <dcterms:created xsi:type="dcterms:W3CDTF">2012-09-19T03:34:37Z</dcterms:created>
  <dcterms:modified xsi:type="dcterms:W3CDTF">2013-01-23T22:29:57Z</dcterms:modified>
</cp:coreProperties>
</file>